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2"/>
  </p:handoutMasterIdLst>
  <p:sldIdLst>
    <p:sldId id="256" r:id="rId2"/>
    <p:sldId id="260" r:id="rId3"/>
    <p:sldId id="269" r:id="rId4"/>
    <p:sldId id="264" r:id="rId5"/>
    <p:sldId id="265" r:id="rId6"/>
    <p:sldId id="266" r:id="rId7"/>
    <p:sldId id="270" r:id="rId8"/>
    <p:sldId id="268" r:id="rId9"/>
    <p:sldId id="271" r:id="rId10"/>
    <p:sldId id="272" r:id="rId11"/>
    <p:sldId id="274" r:id="rId12"/>
    <p:sldId id="275" r:id="rId13"/>
    <p:sldId id="276" r:id="rId14"/>
    <p:sldId id="277" r:id="rId15"/>
    <p:sldId id="278" r:id="rId16"/>
    <p:sldId id="273" r:id="rId17"/>
    <p:sldId id="261" r:id="rId18"/>
    <p:sldId id="262" r:id="rId19"/>
    <p:sldId id="279" r:id="rId20"/>
    <p:sldId id="280" r:id="rId21"/>
  </p:sldIdLst>
  <p:sldSz cx="9144000" cy="6858000" type="screen4x3"/>
  <p:notesSz cx="7010400" cy="92964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99CCFF"/>
    <a:srgbClr val="66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BA68B5-A288-4B1E-B2F0-DD476CD2FD1E}" type="doc">
      <dgm:prSet loTypeId="urn:microsoft.com/office/officeart/2005/8/layout/gear1" loCatId="relationship" qsTypeId="urn:microsoft.com/office/officeart/2005/8/quickstyle/3d1" qsCatId="3D" csTypeId="urn:microsoft.com/office/officeart/2005/8/colors/colorful2" csCatId="colorful" phldr="1"/>
      <dgm:spPr/>
    </dgm:pt>
    <dgm:pt modelId="{1D700D2A-6569-4C1F-98E7-32576A3B3F8C}">
      <dgm:prSet phldrT="[Text]" custT="1"/>
      <dgm:spPr/>
      <dgm:t>
        <a:bodyPr/>
        <a:lstStyle/>
        <a:p>
          <a:r>
            <a:rPr lang="en-US" sz="1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Cognitive Domain</a:t>
          </a:r>
          <a:endParaRPr lang="th-TH" sz="14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E23FD8E-D6DD-468F-AF1F-BB39AF53B823}" type="parTrans" cxnId="{DA13F0CE-17BD-4997-8C52-A64D3925544E}">
      <dgm:prSet/>
      <dgm:spPr/>
      <dgm:t>
        <a:bodyPr/>
        <a:lstStyle/>
        <a:p>
          <a:endParaRPr lang="th-TH"/>
        </a:p>
      </dgm:t>
    </dgm:pt>
    <dgm:pt modelId="{49D306DF-4E44-4894-B3AC-0C16342506F3}" type="sibTrans" cxnId="{DA13F0CE-17BD-4997-8C52-A64D3925544E}">
      <dgm:prSet/>
      <dgm:spPr/>
      <dgm:t>
        <a:bodyPr/>
        <a:lstStyle/>
        <a:p>
          <a:endParaRPr lang="th-TH"/>
        </a:p>
      </dgm:t>
    </dgm:pt>
    <dgm:pt modelId="{0F199E1F-A5FD-44E8-9EFB-6F9E8752DD9A}">
      <dgm:prSet phldrT="[Text]" custT="1"/>
      <dgm:spPr/>
      <dgm:t>
        <a:bodyPr/>
        <a:lstStyle/>
        <a:p>
          <a:r>
            <a:rPr lang="en-US" sz="1400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Affective Domain</a:t>
          </a:r>
          <a:endParaRPr lang="th-TH" sz="1400" b="1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97A070F-D97D-40A6-B0DB-5E4BEB9361D9}" type="parTrans" cxnId="{684B736A-8116-4EAA-B8FC-E2409AD336DB}">
      <dgm:prSet/>
      <dgm:spPr/>
      <dgm:t>
        <a:bodyPr/>
        <a:lstStyle/>
        <a:p>
          <a:endParaRPr lang="th-TH"/>
        </a:p>
      </dgm:t>
    </dgm:pt>
    <dgm:pt modelId="{69D022E0-50BC-4D65-A329-9F063A6F4D21}" type="sibTrans" cxnId="{684B736A-8116-4EAA-B8FC-E2409AD336DB}">
      <dgm:prSet/>
      <dgm:spPr/>
      <dgm:t>
        <a:bodyPr/>
        <a:lstStyle/>
        <a:p>
          <a:endParaRPr lang="th-TH"/>
        </a:p>
      </dgm:t>
    </dgm:pt>
    <dgm:pt modelId="{9DF5FAED-9948-455F-BCDA-A83FCECC3C6A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Psychomotor Domain</a:t>
          </a:r>
          <a:endParaRPr lang="th-TH" sz="1200" b="1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0CC8152-4B70-49EF-AA40-F3AC1F1CCAFF}" type="parTrans" cxnId="{05D9B960-43A7-4B6C-AB2F-16F297425795}">
      <dgm:prSet/>
      <dgm:spPr/>
      <dgm:t>
        <a:bodyPr/>
        <a:lstStyle/>
        <a:p>
          <a:endParaRPr lang="th-TH"/>
        </a:p>
      </dgm:t>
    </dgm:pt>
    <dgm:pt modelId="{6277C21D-8076-4727-B87C-80131D2311FD}" type="sibTrans" cxnId="{05D9B960-43A7-4B6C-AB2F-16F297425795}">
      <dgm:prSet/>
      <dgm:spPr/>
      <dgm:t>
        <a:bodyPr/>
        <a:lstStyle/>
        <a:p>
          <a:endParaRPr lang="th-TH"/>
        </a:p>
      </dgm:t>
    </dgm:pt>
    <dgm:pt modelId="{20418AC4-9BE9-4C8E-A28F-1DE4668C9CDD}" type="pres">
      <dgm:prSet presAssocID="{0CBA68B5-A288-4B1E-B2F0-DD476CD2FD1E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4C634E75-E5AB-4AAD-B80D-75F616322E4A}" type="pres">
      <dgm:prSet presAssocID="{1D700D2A-6569-4C1F-98E7-32576A3B3F8C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CC4F5A5-F7FA-4303-BC1D-F7816D55C218}" type="pres">
      <dgm:prSet presAssocID="{1D700D2A-6569-4C1F-98E7-32576A3B3F8C}" presName="gear1srcNode" presStyleLbl="node1" presStyleIdx="0" presStyleCnt="3"/>
      <dgm:spPr/>
      <dgm:t>
        <a:bodyPr/>
        <a:lstStyle/>
        <a:p>
          <a:endParaRPr lang="th-TH"/>
        </a:p>
      </dgm:t>
    </dgm:pt>
    <dgm:pt modelId="{7CC997F5-F1C4-4A1B-8D29-001F28319F3B}" type="pres">
      <dgm:prSet presAssocID="{1D700D2A-6569-4C1F-98E7-32576A3B3F8C}" presName="gear1dstNode" presStyleLbl="node1" presStyleIdx="0" presStyleCnt="3"/>
      <dgm:spPr/>
      <dgm:t>
        <a:bodyPr/>
        <a:lstStyle/>
        <a:p>
          <a:endParaRPr lang="th-TH"/>
        </a:p>
      </dgm:t>
    </dgm:pt>
    <dgm:pt modelId="{5349A3A7-057B-4BC0-B026-26F9AD47D90A}" type="pres">
      <dgm:prSet presAssocID="{0F199E1F-A5FD-44E8-9EFB-6F9E8752DD9A}" presName="gear2" presStyleLbl="node1" presStyleIdx="1" presStyleCnt="3" custScaleX="113875" custScaleY="103362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1E376BBE-7042-40EB-8BE9-9632A883FD8C}" type="pres">
      <dgm:prSet presAssocID="{0F199E1F-A5FD-44E8-9EFB-6F9E8752DD9A}" presName="gear2srcNode" presStyleLbl="node1" presStyleIdx="1" presStyleCnt="3"/>
      <dgm:spPr/>
      <dgm:t>
        <a:bodyPr/>
        <a:lstStyle/>
        <a:p>
          <a:endParaRPr lang="th-TH"/>
        </a:p>
      </dgm:t>
    </dgm:pt>
    <dgm:pt modelId="{7107AD80-4B56-4050-AB28-516EEA035293}" type="pres">
      <dgm:prSet presAssocID="{0F199E1F-A5FD-44E8-9EFB-6F9E8752DD9A}" presName="gear2dstNode" presStyleLbl="node1" presStyleIdx="1" presStyleCnt="3"/>
      <dgm:spPr/>
      <dgm:t>
        <a:bodyPr/>
        <a:lstStyle/>
        <a:p>
          <a:endParaRPr lang="th-TH"/>
        </a:p>
      </dgm:t>
    </dgm:pt>
    <dgm:pt modelId="{FC6F4E33-4E49-48F1-843A-68EE07CBE565}" type="pres">
      <dgm:prSet presAssocID="{9DF5FAED-9948-455F-BCDA-A83FCECC3C6A}" presName="gear3" presStyleLbl="node1" presStyleIdx="2" presStyleCnt="3" custScaleX="108581" custScaleY="109546" custLinFactNeighborX="784" custLinFactNeighborY="388"/>
      <dgm:spPr/>
      <dgm:t>
        <a:bodyPr/>
        <a:lstStyle/>
        <a:p>
          <a:endParaRPr lang="th-TH"/>
        </a:p>
      </dgm:t>
    </dgm:pt>
    <dgm:pt modelId="{5EF58CC6-DF6E-4783-82C8-3AC7E8BB3A60}" type="pres">
      <dgm:prSet presAssocID="{9DF5FAED-9948-455F-BCDA-A83FCECC3C6A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877D596-0318-4DB4-B5C1-DE2E05542902}" type="pres">
      <dgm:prSet presAssocID="{9DF5FAED-9948-455F-BCDA-A83FCECC3C6A}" presName="gear3srcNode" presStyleLbl="node1" presStyleIdx="2" presStyleCnt="3"/>
      <dgm:spPr/>
      <dgm:t>
        <a:bodyPr/>
        <a:lstStyle/>
        <a:p>
          <a:endParaRPr lang="th-TH"/>
        </a:p>
      </dgm:t>
    </dgm:pt>
    <dgm:pt modelId="{954CDD19-2C92-4765-AD0B-17C5D8486410}" type="pres">
      <dgm:prSet presAssocID="{9DF5FAED-9948-455F-BCDA-A83FCECC3C6A}" presName="gear3dstNode" presStyleLbl="node1" presStyleIdx="2" presStyleCnt="3"/>
      <dgm:spPr/>
      <dgm:t>
        <a:bodyPr/>
        <a:lstStyle/>
        <a:p>
          <a:endParaRPr lang="th-TH"/>
        </a:p>
      </dgm:t>
    </dgm:pt>
    <dgm:pt modelId="{D9117423-979B-460D-A57C-457E887CD8A2}" type="pres">
      <dgm:prSet presAssocID="{49D306DF-4E44-4894-B3AC-0C16342506F3}" presName="connector1" presStyleLbl="sibTrans2D1" presStyleIdx="0" presStyleCnt="3"/>
      <dgm:spPr/>
      <dgm:t>
        <a:bodyPr/>
        <a:lstStyle/>
        <a:p>
          <a:endParaRPr lang="th-TH"/>
        </a:p>
      </dgm:t>
    </dgm:pt>
    <dgm:pt modelId="{AF46678F-F4E6-4FFA-94C1-F96B08D8B8A2}" type="pres">
      <dgm:prSet presAssocID="{69D022E0-50BC-4D65-A329-9F063A6F4D21}" presName="connector2" presStyleLbl="sibTrans2D1" presStyleIdx="1" presStyleCnt="3"/>
      <dgm:spPr/>
      <dgm:t>
        <a:bodyPr/>
        <a:lstStyle/>
        <a:p>
          <a:endParaRPr lang="th-TH"/>
        </a:p>
      </dgm:t>
    </dgm:pt>
    <dgm:pt modelId="{22DEF3DF-8D8A-4FBE-AB92-CAA571A26B59}" type="pres">
      <dgm:prSet presAssocID="{6277C21D-8076-4727-B87C-80131D2311FD}" presName="connector3" presStyleLbl="sibTrans2D1" presStyleIdx="2" presStyleCnt="3"/>
      <dgm:spPr/>
      <dgm:t>
        <a:bodyPr/>
        <a:lstStyle/>
        <a:p>
          <a:endParaRPr lang="th-TH"/>
        </a:p>
      </dgm:t>
    </dgm:pt>
  </dgm:ptLst>
  <dgm:cxnLst>
    <dgm:cxn modelId="{6449047D-3343-4B0F-8433-5A4CE1DF2F56}" type="presOf" srcId="{69D022E0-50BC-4D65-A329-9F063A6F4D21}" destId="{AF46678F-F4E6-4FFA-94C1-F96B08D8B8A2}" srcOrd="0" destOrd="0" presId="urn:microsoft.com/office/officeart/2005/8/layout/gear1"/>
    <dgm:cxn modelId="{684B736A-8116-4EAA-B8FC-E2409AD336DB}" srcId="{0CBA68B5-A288-4B1E-B2F0-DD476CD2FD1E}" destId="{0F199E1F-A5FD-44E8-9EFB-6F9E8752DD9A}" srcOrd="1" destOrd="0" parTransId="{F97A070F-D97D-40A6-B0DB-5E4BEB9361D9}" sibTransId="{69D022E0-50BC-4D65-A329-9F063A6F4D21}"/>
    <dgm:cxn modelId="{339FDD92-9C59-467D-A886-DB70498A8775}" type="presOf" srcId="{0CBA68B5-A288-4B1E-B2F0-DD476CD2FD1E}" destId="{20418AC4-9BE9-4C8E-A28F-1DE4668C9CDD}" srcOrd="0" destOrd="0" presId="urn:microsoft.com/office/officeart/2005/8/layout/gear1"/>
    <dgm:cxn modelId="{08D3FF85-F8F3-4AEF-9A7C-FE153CA1A87F}" type="presOf" srcId="{49D306DF-4E44-4894-B3AC-0C16342506F3}" destId="{D9117423-979B-460D-A57C-457E887CD8A2}" srcOrd="0" destOrd="0" presId="urn:microsoft.com/office/officeart/2005/8/layout/gear1"/>
    <dgm:cxn modelId="{9890E30E-3AA7-4007-8866-0B41C96B695F}" type="presOf" srcId="{6277C21D-8076-4727-B87C-80131D2311FD}" destId="{22DEF3DF-8D8A-4FBE-AB92-CAA571A26B59}" srcOrd="0" destOrd="0" presId="urn:microsoft.com/office/officeart/2005/8/layout/gear1"/>
    <dgm:cxn modelId="{CCF879D8-6FAB-4667-BE3D-7A43361AA21A}" type="presOf" srcId="{9DF5FAED-9948-455F-BCDA-A83FCECC3C6A}" destId="{954CDD19-2C92-4765-AD0B-17C5D8486410}" srcOrd="3" destOrd="0" presId="urn:microsoft.com/office/officeart/2005/8/layout/gear1"/>
    <dgm:cxn modelId="{15F6D9AB-2548-47DC-A1C2-6042AB3539DC}" type="presOf" srcId="{0F199E1F-A5FD-44E8-9EFB-6F9E8752DD9A}" destId="{7107AD80-4B56-4050-AB28-516EEA035293}" srcOrd="2" destOrd="0" presId="urn:microsoft.com/office/officeart/2005/8/layout/gear1"/>
    <dgm:cxn modelId="{D1361835-A3ED-49A0-8069-34CA188593D7}" type="presOf" srcId="{9DF5FAED-9948-455F-BCDA-A83FCECC3C6A}" destId="{FC6F4E33-4E49-48F1-843A-68EE07CBE565}" srcOrd="0" destOrd="0" presId="urn:microsoft.com/office/officeart/2005/8/layout/gear1"/>
    <dgm:cxn modelId="{44ECA957-66B4-4410-9673-CD0BF0D82563}" type="presOf" srcId="{1D700D2A-6569-4C1F-98E7-32576A3B3F8C}" destId="{2CC4F5A5-F7FA-4303-BC1D-F7816D55C218}" srcOrd="1" destOrd="0" presId="urn:microsoft.com/office/officeart/2005/8/layout/gear1"/>
    <dgm:cxn modelId="{C2BC1744-258A-4B17-B346-257C38E7AEE2}" type="presOf" srcId="{9DF5FAED-9948-455F-BCDA-A83FCECC3C6A}" destId="{5877D596-0318-4DB4-B5C1-DE2E05542902}" srcOrd="2" destOrd="0" presId="urn:microsoft.com/office/officeart/2005/8/layout/gear1"/>
    <dgm:cxn modelId="{1570E90E-E06F-4557-AE36-24ADE4A59E79}" type="presOf" srcId="{1D700D2A-6569-4C1F-98E7-32576A3B3F8C}" destId="{7CC997F5-F1C4-4A1B-8D29-001F28319F3B}" srcOrd="2" destOrd="0" presId="urn:microsoft.com/office/officeart/2005/8/layout/gear1"/>
    <dgm:cxn modelId="{05D9B960-43A7-4B6C-AB2F-16F297425795}" srcId="{0CBA68B5-A288-4B1E-B2F0-DD476CD2FD1E}" destId="{9DF5FAED-9948-455F-BCDA-A83FCECC3C6A}" srcOrd="2" destOrd="0" parTransId="{60CC8152-4B70-49EF-AA40-F3AC1F1CCAFF}" sibTransId="{6277C21D-8076-4727-B87C-80131D2311FD}"/>
    <dgm:cxn modelId="{EBB57C89-BC77-491D-94F1-5CA72497D534}" type="presOf" srcId="{9DF5FAED-9948-455F-BCDA-A83FCECC3C6A}" destId="{5EF58CC6-DF6E-4783-82C8-3AC7E8BB3A60}" srcOrd="1" destOrd="0" presId="urn:microsoft.com/office/officeart/2005/8/layout/gear1"/>
    <dgm:cxn modelId="{216D0977-B375-4335-B8C6-65B55F102B3D}" type="presOf" srcId="{1D700D2A-6569-4C1F-98E7-32576A3B3F8C}" destId="{4C634E75-E5AB-4AAD-B80D-75F616322E4A}" srcOrd="0" destOrd="0" presId="urn:microsoft.com/office/officeart/2005/8/layout/gear1"/>
    <dgm:cxn modelId="{86185EAB-ECD8-4C35-89CA-B783A497D520}" type="presOf" srcId="{0F199E1F-A5FD-44E8-9EFB-6F9E8752DD9A}" destId="{5349A3A7-057B-4BC0-B026-26F9AD47D90A}" srcOrd="0" destOrd="0" presId="urn:microsoft.com/office/officeart/2005/8/layout/gear1"/>
    <dgm:cxn modelId="{2F702F00-F87E-4BA6-A934-F3F5DF8495F6}" type="presOf" srcId="{0F199E1F-A5FD-44E8-9EFB-6F9E8752DD9A}" destId="{1E376BBE-7042-40EB-8BE9-9632A883FD8C}" srcOrd="1" destOrd="0" presId="urn:microsoft.com/office/officeart/2005/8/layout/gear1"/>
    <dgm:cxn modelId="{DA13F0CE-17BD-4997-8C52-A64D3925544E}" srcId="{0CBA68B5-A288-4B1E-B2F0-DD476CD2FD1E}" destId="{1D700D2A-6569-4C1F-98E7-32576A3B3F8C}" srcOrd="0" destOrd="0" parTransId="{BE23FD8E-D6DD-468F-AF1F-BB39AF53B823}" sibTransId="{49D306DF-4E44-4894-B3AC-0C16342506F3}"/>
    <dgm:cxn modelId="{CD386667-DAF7-4E07-99A9-BE2A2AFBCCE9}" type="presParOf" srcId="{20418AC4-9BE9-4C8E-A28F-1DE4668C9CDD}" destId="{4C634E75-E5AB-4AAD-B80D-75F616322E4A}" srcOrd="0" destOrd="0" presId="urn:microsoft.com/office/officeart/2005/8/layout/gear1"/>
    <dgm:cxn modelId="{C3C00884-B59C-4C52-B938-5D951CBA1DA1}" type="presParOf" srcId="{20418AC4-9BE9-4C8E-A28F-1DE4668C9CDD}" destId="{2CC4F5A5-F7FA-4303-BC1D-F7816D55C218}" srcOrd="1" destOrd="0" presId="urn:microsoft.com/office/officeart/2005/8/layout/gear1"/>
    <dgm:cxn modelId="{165F737E-E958-4D5E-9B71-055CE3716C0A}" type="presParOf" srcId="{20418AC4-9BE9-4C8E-A28F-1DE4668C9CDD}" destId="{7CC997F5-F1C4-4A1B-8D29-001F28319F3B}" srcOrd="2" destOrd="0" presId="urn:microsoft.com/office/officeart/2005/8/layout/gear1"/>
    <dgm:cxn modelId="{2130FC88-E5EF-43BF-8E58-75522F810275}" type="presParOf" srcId="{20418AC4-9BE9-4C8E-A28F-1DE4668C9CDD}" destId="{5349A3A7-057B-4BC0-B026-26F9AD47D90A}" srcOrd="3" destOrd="0" presId="urn:microsoft.com/office/officeart/2005/8/layout/gear1"/>
    <dgm:cxn modelId="{945ED34A-78A9-44CC-A38E-B7468FFEC7D5}" type="presParOf" srcId="{20418AC4-9BE9-4C8E-A28F-1DE4668C9CDD}" destId="{1E376BBE-7042-40EB-8BE9-9632A883FD8C}" srcOrd="4" destOrd="0" presId="urn:microsoft.com/office/officeart/2005/8/layout/gear1"/>
    <dgm:cxn modelId="{4C0CE041-6891-4369-ACD0-BEC7B67BB4F4}" type="presParOf" srcId="{20418AC4-9BE9-4C8E-A28F-1DE4668C9CDD}" destId="{7107AD80-4B56-4050-AB28-516EEA035293}" srcOrd="5" destOrd="0" presId="urn:microsoft.com/office/officeart/2005/8/layout/gear1"/>
    <dgm:cxn modelId="{1384D3CF-9364-4F5E-950F-ACC94EF171F0}" type="presParOf" srcId="{20418AC4-9BE9-4C8E-A28F-1DE4668C9CDD}" destId="{FC6F4E33-4E49-48F1-843A-68EE07CBE565}" srcOrd="6" destOrd="0" presId="urn:microsoft.com/office/officeart/2005/8/layout/gear1"/>
    <dgm:cxn modelId="{D196B0F0-8B44-4600-A63B-410B35743E75}" type="presParOf" srcId="{20418AC4-9BE9-4C8E-A28F-1DE4668C9CDD}" destId="{5EF58CC6-DF6E-4783-82C8-3AC7E8BB3A60}" srcOrd="7" destOrd="0" presId="urn:microsoft.com/office/officeart/2005/8/layout/gear1"/>
    <dgm:cxn modelId="{FB206320-C48C-4A95-9A64-4509B5097788}" type="presParOf" srcId="{20418AC4-9BE9-4C8E-A28F-1DE4668C9CDD}" destId="{5877D596-0318-4DB4-B5C1-DE2E05542902}" srcOrd="8" destOrd="0" presId="urn:microsoft.com/office/officeart/2005/8/layout/gear1"/>
    <dgm:cxn modelId="{91B2FD60-5AD0-48DB-B75A-B436DADB729C}" type="presParOf" srcId="{20418AC4-9BE9-4C8E-A28F-1DE4668C9CDD}" destId="{954CDD19-2C92-4765-AD0B-17C5D8486410}" srcOrd="9" destOrd="0" presId="urn:microsoft.com/office/officeart/2005/8/layout/gear1"/>
    <dgm:cxn modelId="{D26B4FA5-D1B5-4050-87AB-035A9DA01C4D}" type="presParOf" srcId="{20418AC4-9BE9-4C8E-A28F-1DE4668C9CDD}" destId="{D9117423-979B-460D-A57C-457E887CD8A2}" srcOrd="10" destOrd="0" presId="urn:microsoft.com/office/officeart/2005/8/layout/gear1"/>
    <dgm:cxn modelId="{7B3A9D0D-E506-423D-B756-A550F3FE51BF}" type="presParOf" srcId="{20418AC4-9BE9-4C8E-A28F-1DE4668C9CDD}" destId="{AF46678F-F4E6-4FFA-94C1-F96B08D8B8A2}" srcOrd="11" destOrd="0" presId="urn:microsoft.com/office/officeart/2005/8/layout/gear1"/>
    <dgm:cxn modelId="{4E6F549C-B6C0-44D8-AEB4-3EED2CE3085C}" type="presParOf" srcId="{20418AC4-9BE9-4C8E-A28F-1DE4668C9CDD}" destId="{22DEF3DF-8D8A-4FBE-AB92-CAA571A26B59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F34CEE-D5BC-480B-92DD-9C6CE9DEFC28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C2CFB8CB-791F-4A33-8817-669927B07FFD}">
      <dgm:prSet phldrT="[Text]" custT="1"/>
      <dgm:spPr>
        <a:solidFill>
          <a:srgbClr val="00B050"/>
        </a:solidFill>
      </dgm:spPr>
      <dgm:t>
        <a:bodyPr/>
        <a:lstStyle/>
        <a:p>
          <a:r>
            <a:rPr lang="en-U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" pitchFamily="34" charset="-34"/>
              <a:cs typeface="Leelawadee" pitchFamily="34" charset="-34"/>
            </a:rPr>
            <a:t>Summative Assessment</a:t>
          </a:r>
        </a:p>
        <a:p>
          <a:r>
            <a:rPr lang="th-TH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" pitchFamily="34" charset="-34"/>
              <a:cs typeface="Leelawadee" pitchFamily="34" charset="-34"/>
            </a:rPr>
            <a:t>ประเมินสรุปผล เพื่อตัดสินผลการเรียนรู้</a:t>
          </a:r>
          <a:endParaRPr lang="th-TH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Leelawadee" pitchFamily="34" charset="-34"/>
            <a:cs typeface="Leelawadee" pitchFamily="34" charset="-34"/>
          </a:endParaRPr>
        </a:p>
      </dgm:t>
    </dgm:pt>
    <dgm:pt modelId="{6D9D44FB-61C9-4C44-AB5E-917F4E9A417E}" type="parTrans" cxnId="{17BD64A1-1EEF-4983-B09F-2B0C68135B38}">
      <dgm:prSet/>
      <dgm:spPr/>
      <dgm:t>
        <a:bodyPr/>
        <a:lstStyle/>
        <a:p>
          <a:endParaRPr lang="th-TH"/>
        </a:p>
      </dgm:t>
    </dgm:pt>
    <dgm:pt modelId="{53A0AC8B-5B5B-43E8-A4E0-70A1B0EFCEEE}" type="sibTrans" cxnId="{17BD64A1-1EEF-4983-B09F-2B0C68135B38}">
      <dgm:prSet/>
      <dgm:spPr/>
      <dgm:t>
        <a:bodyPr/>
        <a:lstStyle/>
        <a:p>
          <a:endParaRPr lang="th-TH"/>
        </a:p>
      </dgm:t>
    </dgm:pt>
    <dgm:pt modelId="{4672C59C-3BD6-4C09-AB89-FB914E0D7DEF}">
      <dgm:prSet phldrT="[Text]" custT="1"/>
      <dgm:spPr>
        <a:solidFill>
          <a:srgbClr val="00B0F0"/>
        </a:solidFill>
      </dgm:spPr>
      <dgm:t>
        <a:bodyPr/>
        <a:lstStyle/>
        <a:p>
          <a:r>
            <a:rPr 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" pitchFamily="34" charset="-34"/>
              <a:cs typeface="Leelawadee" pitchFamily="34" charset="-34"/>
            </a:rPr>
            <a:t>Formative Assessment</a:t>
          </a:r>
        </a:p>
        <a:p>
          <a:r>
            <a:rPr lang="th-TH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" pitchFamily="34" charset="-34"/>
              <a:cs typeface="Leelawadee" pitchFamily="34" charset="-34"/>
            </a:rPr>
            <a:t>ประเมินระหว่างเรียนเพื่อพัฒนาผู้เรียน</a:t>
          </a:r>
          <a:endParaRPr lang="th-TH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Leelawadee" pitchFamily="34" charset="-34"/>
            <a:cs typeface="Leelawadee" pitchFamily="34" charset="-34"/>
          </a:endParaRPr>
        </a:p>
      </dgm:t>
    </dgm:pt>
    <dgm:pt modelId="{63DA348C-4C19-4F77-9E23-16C4B2EA77AE}" type="parTrans" cxnId="{7F05223F-9E97-4631-B8D5-75C11F434550}">
      <dgm:prSet/>
      <dgm:spPr/>
      <dgm:t>
        <a:bodyPr/>
        <a:lstStyle/>
        <a:p>
          <a:endParaRPr lang="th-TH"/>
        </a:p>
      </dgm:t>
    </dgm:pt>
    <dgm:pt modelId="{E53C8C38-FD14-4E5E-99A3-04A65863597B}" type="sibTrans" cxnId="{7F05223F-9E97-4631-B8D5-75C11F434550}">
      <dgm:prSet/>
      <dgm:spPr/>
      <dgm:t>
        <a:bodyPr/>
        <a:lstStyle/>
        <a:p>
          <a:endParaRPr lang="th-TH"/>
        </a:p>
      </dgm:t>
    </dgm:pt>
    <dgm:pt modelId="{B4A0EA43-D120-4248-9F21-D006DD25479E}" type="pres">
      <dgm:prSet presAssocID="{71F34CEE-D5BC-480B-92DD-9C6CE9DEFC28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F0113E99-1E37-474E-992C-A3D686DA3B51}" type="pres">
      <dgm:prSet presAssocID="{71F34CEE-D5BC-480B-92DD-9C6CE9DEFC28}" presName="comp1" presStyleCnt="0"/>
      <dgm:spPr/>
    </dgm:pt>
    <dgm:pt modelId="{4019D442-0938-4C15-B083-098E0CCAA1DA}" type="pres">
      <dgm:prSet presAssocID="{71F34CEE-D5BC-480B-92DD-9C6CE9DEFC28}" presName="circle1" presStyleLbl="node1" presStyleIdx="0" presStyleCnt="2" custScaleX="114552"/>
      <dgm:spPr/>
      <dgm:t>
        <a:bodyPr/>
        <a:lstStyle/>
        <a:p>
          <a:endParaRPr lang="th-TH"/>
        </a:p>
      </dgm:t>
    </dgm:pt>
    <dgm:pt modelId="{3457945C-CA87-4671-9D99-CC814ECBF9FC}" type="pres">
      <dgm:prSet presAssocID="{71F34CEE-D5BC-480B-92DD-9C6CE9DEFC28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6C7FC216-74C7-4813-B7CC-48F08F5512CF}" type="pres">
      <dgm:prSet presAssocID="{71F34CEE-D5BC-480B-92DD-9C6CE9DEFC28}" presName="comp2" presStyleCnt="0"/>
      <dgm:spPr/>
    </dgm:pt>
    <dgm:pt modelId="{41CBD719-5D33-4F4E-BA73-B7BF25370439}" type="pres">
      <dgm:prSet presAssocID="{71F34CEE-D5BC-480B-92DD-9C6CE9DEFC28}" presName="circle2" presStyleLbl="node1" presStyleIdx="1" presStyleCnt="2" custScaleX="105923"/>
      <dgm:spPr/>
      <dgm:t>
        <a:bodyPr/>
        <a:lstStyle/>
        <a:p>
          <a:endParaRPr lang="th-TH"/>
        </a:p>
      </dgm:t>
    </dgm:pt>
    <dgm:pt modelId="{6036D519-8705-44C0-83DA-405E77BA19C3}" type="pres">
      <dgm:prSet presAssocID="{71F34CEE-D5BC-480B-92DD-9C6CE9DEFC28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17BD64A1-1EEF-4983-B09F-2B0C68135B38}" srcId="{71F34CEE-D5BC-480B-92DD-9C6CE9DEFC28}" destId="{C2CFB8CB-791F-4A33-8817-669927B07FFD}" srcOrd="0" destOrd="0" parTransId="{6D9D44FB-61C9-4C44-AB5E-917F4E9A417E}" sibTransId="{53A0AC8B-5B5B-43E8-A4E0-70A1B0EFCEEE}"/>
    <dgm:cxn modelId="{64761CB4-463B-4171-A7B2-18D7D1AE540B}" type="presOf" srcId="{4672C59C-3BD6-4C09-AB89-FB914E0D7DEF}" destId="{41CBD719-5D33-4F4E-BA73-B7BF25370439}" srcOrd="0" destOrd="0" presId="urn:microsoft.com/office/officeart/2005/8/layout/venn2"/>
    <dgm:cxn modelId="{7F05223F-9E97-4631-B8D5-75C11F434550}" srcId="{71F34CEE-D5BC-480B-92DD-9C6CE9DEFC28}" destId="{4672C59C-3BD6-4C09-AB89-FB914E0D7DEF}" srcOrd="1" destOrd="0" parTransId="{63DA348C-4C19-4F77-9E23-16C4B2EA77AE}" sibTransId="{E53C8C38-FD14-4E5E-99A3-04A65863597B}"/>
    <dgm:cxn modelId="{6E220D47-2ED2-4710-A14A-1B0B1E8722ED}" type="presOf" srcId="{C2CFB8CB-791F-4A33-8817-669927B07FFD}" destId="{4019D442-0938-4C15-B083-098E0CCAA1DA}" srcOrd="0" destOrd="0" presId="urn:microsoft.com/office/officeart/2005/8/layout/venn2"/>
    <dgm:cxn modelId="{366831FE-C941-4F81-A3F5-B96E592D6360}" type="presOf" srcId="{C2CFB8CB-791F-4A33-8817-669927B07FFD}" destId="{3457945C-CA87-4671-9D99-CC814ECBF9FC}" srcOrd="1" destOrd="0" presId="urn:microsoft.com/office/officeart/2005/8/layout/venn2"/>
    <dgm:cxn modelId="{3BDA2C0A-7FF7-4727-B065-44212EA0F054}" type="presOf" srcId="{4672C59C-3BD6-4C09-AB89-FB914E0D7DEF}" destId="{6036D519-8705-44C0-83DA-405E77BA19C3}" srcOrd="1" destOrd="0" presId="urn:microsoft.com/office/officeart/2005/8/layout/venn2"/>
    <dgm:cxn modelId="{6C217C44-7985-43B8-9F84-6D733DDCD1FE}" type="presOf" srcId="{71F34CEE-D5BC-480B-92DD-9C6CE9DEFC28}" destId="{B4A0EA43-D120-4248-9F21-D006DD25479E}" srcOrd="0" destOrd="0" presId="urn:microsoft.com/office/officeart/2005/8/layout/venn2"/>
    <dgm:cxn modelId="{1F552193-967B-4568-86B5-D7A88FDE85AC}" type="presParOf" srcId="{B4A0EA43-D120-4248-9F21-D006DD25479E}" destId="{F0113E99-1E37-474E-992C-A3D686DA3B51}" srcOrd="0" destOrd="0" presId="urn:microsoft.com/office/officeart/2005/8/layout/venn2"/>
    <dgm:cxn modelId="{C526B305-DE88-4B9B-B1A5-A1F2E801C2DB}" type="presParOf" srcId="{F0113E99-1E37-474E-992C-A3D686DA3B51}" destId="{4019D442-0938-4C15-B083-098E0CCAA1DA}" srcOrd="0" destOrd="0" presId="urn:microsoft.com/office/officeart/2005/8/layout/venn2"/>
    <dgm:cxn modelId="{41199C8D-9CC0-48FB-97FA-E308AAF3BF65}" type="presParOf" srcId="{F0113E99-1E37-474E-992C-A3D686DA3B51}" destId="{3457945C-CA87-4671-9D99-CC814ECBF9FC}" srcOrd="1" destOrd="0" presId="urn:microsoft.com/office/officeart/2005/8/layout/venn2"/>
    <dgm:cxn modelId="{32E9051F-960A-403E-9053-98ED6D444822}" type="presParOf" srcId="{B4A0EA43-D120-4248-9F21-D006DD25479E}" destId="{6C7FC216-74C7-4813-B7CC-48F08F5512CF}" srcOrd="1" destOrd="0" presId="urn:microsoft.com/office/officeart/2005/8/layout/venn2"/>
    <dgm:cxn modelId="{0469AD4B-E979-4D7B-9517-CBC6374CAE50}" type="presParOf" srcId="{6C7FC216-74C7-4813-B7CC-48F08F5512CF}" destId="{41CBD719-5D33-4F4E-BA73-B7BF25370439}" srcOrd="0" destOrd="0" presId="urn:microsoft.com/office/officeart/2005/8/layout/venn2"/>
    <dgm:cxn modelId="{3A4EA680-22F8-4674-885C-3CFD6E093270}" type="presParOf" srcId="{6C7FC216-74C7-4813-B7CC-48F08F5512CF}" destId="{6036D519-8705-44C0-83DA-405E77BA19C3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5600C4-EC65-432B-9A22-392BFA47F685}" type="doc">
      <dgm:prSet loTypeId="urn:microsoft.com/office/officeart/2005/8/layout/cycle4" loCatId="cycle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th-TH"/>
        </a:p>
      </dgm:t>
    </dgm:pt>
    <dgm:pt modelId="{B09DFA9A-7836-4B00-96E0-1C22B3BBA903}">
      <dgm:prSet phldrT="[Text]" custT="1"/>
      <dgm:spPr>
        <a:solidFill>
          <a:srgbClr val="92D050"/>
        </a:solidFill>
      </dgm:spPr>
      <dgm:t>
        <a:bodyPr/>
        <a:lstStyle/>
        <a:p>
          <a:r>
            <a:rPr lang="th-TH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" pitchFamily="34" charset="-34"/>
              <a:cs typeface="Leelawadee" pitchFamily="34" charset="-34"/>
            </a:rPr>
            <a:t>ความรู้</a:t>
          </a:r>
          <a:endParaRPr lang="th-TH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Leelawadee" pitchFamily="34" charset="-34"/>
            <a:cs typeface="Leelawadee" pitchFamily="34" charset="-34"/>
          </a:endParaRPr>
        </a:p>
      </dgm:t>
    </dgm:pt>
    <dgm:pt modelId="{94B8D4E0-7F4C-4DD8-ACC5-5855330A6369}" type="parTrans" cxnId="{64B90223-038E-46B9-842A-DB17725EC7F4}">
      <dgm:prSet/>
      <dgm:spPr/>
      <dgm:t>
        <a:bodyPr/>
        <a:lstStyle/>
        <a:p>
          <a:endParaRPr lang="th-TH"/>
        </a:p>
      </dgm:t>
    </dgm:pt>
    <dgm:pt modelId="{0A8F0F19-D66D-4EB8-B4FE-44A008376819}" type="sibTrans" cxnId="{64B90223-038E-46B9-842A-DB17725EC7F4}">
      <dgm:prSet/>
      <dgm:spPr/>
      <dgm:t>
        <a:bodyPr/>
        <a:lstStyle/>
        <a:p>
          <a:endParaRPr lang="th-TH"/>
        </a:p>
      </dgm:t>
    </dgm:pt>
    <dgm:pt modelId="{38381EBE-083E-4A38-B9AA-5338AE9A5226}">
      <dgm:prSet phldrT="[Text]" custT="1"/>
      <dgm:spPr>
        <a:solidFill>
          <a:srgbClr val="00B0F0"/>
        </a:solidFill>
      </dgm:spPr>
      <dgm:t>
        <a:bodyPr/>
        <a:lstStyle/>
        <a:p>
          <a:r>
            <a:rPr lang="th-TH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" pitchFamily="34" charset="-34"/>
              <a:cs typeface="Leelawadee" pitchFamily="34" charset="-34"/>
            </a:rPr>
            <a:t>ทักษะทางปัญญา</a:t>
          </a:r>
          <a:endParaRPr lang="th-TH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Leelawadee" pitchFamily="34" charset="-34"/>
            <a:cs typeface="Leelawadee" pitchFamily="34" charset="-34"/>
          </a:endParaRPr>
        </a:p>
      </dgm:t>
    </dgm:pt>
    <dgm:pt modelId="{F75F5354-D7C2-4B9A-97B7-1AF9EA2A3EDC}" type="parTrans" cxnId="{F02BE498-7B12-4A57-AE1C-B3BAF1852DAE}">
      <dgm:prSet/>
      <dgm:spPr/>
      <dgm:t>
        <a:bodyPr/>
        <a:lstStyle/>
        <a:p>
          <a:endParaRPr lang="th-TH"/>
        </a:p>
      </dgm:t>
    </dgm:pt>
    <dgm:pt modelId="{A941A524-7E65-4E10-B22E-687D69975C1A}" type="sibTrans" cxnId="{F02BE498-7B12-4A57-AE1C-B3BAF1852DAE}">
      <dgm:prSet/>
      <dgm:spPr/>
      <dgm:t>
        <a:bodyPr/>
        <a:lstStyle/>
        <a:p>
          <a:endParaRPr lang="th-TH"/>
        </a:p>
      </dgm:t>
    </dgm:pt>
    <dgm:pt modelId="{E87BBCD0-9F07-4795-B0F2-265A2D34C6A0}">
      <dgm:prSet phldrT="[Text]"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th-TH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" pitchFamily="34" charset="-34"/>
              <a:cs typeface="Leelawadee" pitchFamily="34" charset="-34"/>
            </a:rPr>
            <a:t>ทักษะการวิเคราะห์เชิงตัวเลข การสื่อสาร และเทคโนโลยี</a:t>
          </a:r>
          <a:endParaRPr lang="th-TH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Leelawadee" pitchFamily="34" charset="-34"/>
            <a:cs typeface="Leelawadee" pitchFamily="34" charset="-34"/>
          </a:endParaRPr>
        </a:p>
      </dgm:t>
    </dgm:pt>
    <dgm:pt modelId="{F334E840-C710-451A-9E88-B07D32C656A3}" type="parTrans" cxnId="{D2A89831-5965-4BCA-8FD7-6AA870CEDE46}">
      <dgm:prSet/>
      <dgm:spPr/>
      <dgm:t>
        <a:bodyPr/>
        <a:lstStyle/>
        <a:p>
          <a:endParaRPr lang="th-TH"/>
        </a:p>
      </dgm:t>
    </dgm:pt>
    <dgm:pt modelId="{BEF04FA5-AFF3-4967-8662-920C783CB7C7}" type="sibTrans" cxnId="{D2A89831-5965-4BCA-8FD7-6AA870CEDE46}">
      <dgm:prSet/>
      <dgm:spPr/>
      <dgm:t>
        <a:bodyPr/>
        <a:lstStyle/>
        <a:p>
          <a:endParaRPr lang="th-TH"/>
        </a:p>
      </dgm:t>
    </dgm:pt>
    <dgm:pt modelId="{6B47EF41-1353-4310-AFF3-C35472E1893E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th-TH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" pitchFamily="34" charset="-34"/>
              <a:cs typeface="Leelawadee" pitchFamily="34" charset="-34"/>
            </a:rPr>
            <a:t>ทักษะความสัมพันธ์ระหว่างบุคคลและความรับผิดชอบ</a:t>
          </a:r>
          <a:endParaRPr lang="th-TH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Leelawadee" pitchFamily="34" charset="-34"/>
            <a:cs typeface="Leelawadee" pitchFamily="34" charset="-34"/>
          </a:endParaRPr>
        </a:p>
      </dgm:t>
    </dgm:pt>
    <dgm:pt modelId="{BBEC8A65-3B84-4895-8762-FD33AFAAC565}" type="parTrans" cxnId="{84996E8D-893D-418F-A8DF-2B011A21F9FC}">
      <dgm:prSet/>
      <dgm:spPr/>
      <dgm:t>
        <a:bodyPr/>
        <a:lstStyle/>
        <a:p>
          <a:endParaRPr lang="th-TH"/>
        </a:p>
      </dgm:t>
    </dgm:pt>
    <dgm:pt modelId="{A010770A-983B-4EF9-8FC1-AC1BB0A8C4B6}" type="sibTrans" cxnId="{84996E8D-893D-418F-A8DF-2B011A21F9FC}">
      <dgm:prSet/>
      <dgm:spPr/>
      <dgm:t>
        <a:bodyPr/>
        <a:lstStyle/>
        <a:p>
          <a:endParaRPr lang="th-TH"/>
        </a:p>
      </dgm:t>
    </dgm:pt>
    <dgm:pt modelId="{9E74EF94-962C-46D5-8AA8-FE036FC33A23}">
      <dgm:prSet phldrT="[Text]" custScaleX="101145" custLinFactNeighborX="-17517" custLinFactNeighborY="-2428"/>
      <dgm:spPr/>
      <dgm:t>
        <a:bodyPr/>
        <a:lstStyle/>
        <a:p>
          <a:endParaRPr lang="th-TH"/>
        </a:p>
      </dgm:t>
    </dgm:pt>
    <dgm:pt modelId="{FE091642-19F8-460A-BB74-643B9DD6A0A7}" type="parTrans" cxnId="{1D0EAABE-8735-45D5-8282-5E28590C5EC8}">
      <dgm:prSet/>
      <dgm:spPr/>
      <dgm:t>
        <a:bodyPr/>
        <a:lstStyle/>
        <a:p>
          <a:endParaRPr lang="th-TH"/>
        </a:p>
      </dgm:t>
    </dgm:pt>
    <dgm:pt modelId="{CC54B3FF-1EA2-469C-A0A8-19136DC8029D}" type="sibTrans" cxnId="{1D0EAABE-8735-45D5-8282-5E28590C5EC8}">
      <dgm:prSet/>
      <dgm:spPr/>
      <dgm:t>
        <a:bodyPr/>
        <a:lstStyle/>
        <a:p>
          <a:endParaRPr lang="th-TH"/>
        </a:p>
      </dgm:t>
    </dgm:pt>
    <dgm:pt modelId="{0855FFCF-00BA-4EF1-A854-6F0736D7A902}">
      <dgm:prSet phldrT="[Text]" custLinFactNeighborX="1704" custLinFactNeighborY="-18482"/>
      <dgm:spPr/>
      <dgm:t>
        <a:bodyPr/>
        <a:lstStyle/>
        <a:p>
          <a:endParaRPr lang="th-TH"/>
        </a:p>
      </dgm:t>
    </dgm:pt>
    <dgm:pt modelId="{618995EA-003D-4AD4-8C54-7A670B7C08D7}" type="parTrans" cxnId="{3984A430-ECFB-44D3-AC5A-82DD9A6FF837}">
      <dgm:prSet/>
      <dgm:spPr/>
      <dgm:t>
        <a:bodyPr/>
        <a:lstStyle/>
        <a:p>
          <a:endParaRPr lang="th-TH"/>
        </a:p>
      </dgm:t>
    </dgm:pt>
    <dgm:pt modelId="{2D83CD3E-11BC-4B95-9B34-21AE7AC8F4A5}" type="sibTrans" cxnId="{3984A430-ECFB-44D3-AC5A-82DD9A6FF837}">
      <dgm:prSet/>
      <dgm:spPr/>
      <dgm:t>
        <a:bodyPr/>
        <a:lstStyle/>
        <a:p>
          <a:endParaRPr lang="th-TH"/>
        </a:p>
      </dgm:t>
    </dgm:pt>
    <dgm:pt modelId="{6F406527-ACD2-46F1-A8DB-3082C1E25849}">
      <dgm:prSet phldrT="[Text]" custLinFactNeighborX="1704" custLinFactNeighborY="-18482"/>
      <dgm:spPr/>
      <dgm:t>
        <a:bodyPr/>
        <a:lstStyle/>
        <a:p>
          <a:endParaRPr lang="th-TH" dirty="0">
            <a:latin typeface="Leelawadee" pitchFamily="34" charset="-34"/>
            <a:cs typeface="Leelawadee" pitchFamily="34" charset="-34"/>
          </a:endParaRPr>
        </a:p>
      </dgm:t>
    </dgm:pt>
    <dgm:pt modelId="{33694768-6E91-4693-94EB-2B6EA61DEFA0}" type="parTrans" cxnId="{F245277D-25C6-42B5-9E11-F20A17061081}">
      <dgm:prSet/>
      <dgm:spPr/>
      <dgm:t>
        <a:bodyPr/>
        <a:lstStyle/>
        <a:p>
          <a:endParaRPr lang="th-TH"/>
        </a:p>
      </dgm:t>
    </dgm:pt>
    <dgm:pt modelId="{E425648F-7072-4FB7-BD31-616547F3E711}" type="sibTrans" cxnId="{F245277D-25C6-42B5-9E11-F20A17061081}">
      <dgm:prSet/>
      <dgm:spPr/>
      <dgm:t>
        <a:bodyPr/>
        <a:lstStyle/>
        <a:p>
          <a:endParaRPr lang="th-TH"/>
        </a:p>
      </dgm:t>
    </dgm:pt>
    <dgm:pt modelId="{24F34550-E547-4929-BDDA-33F240A2AA96}">
      <dgm:prSet/>
      <dgm:spPr/>
      <dgm:t>
        <a:bodyPr/>
        <a:lstStyle/>
        <a:p>
          <a:endParaRPr lang="th-TH"/>
        </a:p>
      </dgm:t>
    </dgm:pt>
    <dgm:pt modelId="{3F3D9004-A0E6-4421-BC4C-EF17A19D6F6A}" type="parTrans" cxnId="{F3274336-1D19-4CAD-8B9C-3886D23DDEC1}">
      <dgm:prSet/>
      <dgm:spPr/>
      <dgm:t>
        <a:bodyPr/>
        <a:lstStyle/>
        <a:p>
          <a:endParaRPr lang="th-TH"/>
        </a:p>
      </dgm:t>
    </dgm:pt>
    <dgm:pt modelId="{1EA03262-9AAB-40DF-AE2E-5FBACFB91E06}" type="sibTrans" cxnId="{F3274336-1D19-4CAD-8B9C-3886D23DDEC1}">
      <dgm:prSet/>
      <dgm:spPr/>
      <dgm:t>
        <a:bodyPr/>
        <a:lstStyle/>
        <a:p>
          <a:endParaRPr lang="th-TH"/>
        </a:p>
      </dgm:t>
    </dgm:pt>
    <dgm:pt modelId="{6CB31B5C-F951-4049-9155-EDB653EEAA93}">
      <dgm:prSet/>
      <dgm:spPr/>
      <dgm:t>
        <a:bodyPr/>
        <a:lstStyle/>
        <a:p>
          <a:endParaRPr lang="th-TH"/>
        </a:p>
      </dgm:t>
    </dgm:pt>
    <dgm:pt modelId="{75AB7C73-8C5A-4779-A9DF-973FBB244701}" type="parTrans" cxnId="{6BA137A3-DB9E-4159-95F2-2C691D390B8B}">
      <dgm:prSet/>
      <dgm:spPr/>
      <dgm:t>
        <a:bodyPr/>
        <a:lstStyle/>
        <a:p>
          <a:endParaRPr lang="th-TH"/>
        </a:p>
      </dgm:t>
    </dgm:pt>
    <dgm:pt modelId="{81CD3CF7-7271-4080-B1DD-4FB9C3E06402}" type="sibTrans" cxnId="{6BA137A3-DB9E-4159-95F2-2C691D390B8B}">
      <dgm:prSet/>
      <dgm:spPr/>
      <dgm:t>
        <a:bodyPr/>
        <a:lstStyle/>
        <a:p>
          <a:endParaRPr lang="th-TH"/>
        </a:p>
      </dgm:t>
    </dgm:pt>
    <dgm:pt modelId="{A0AD8B54-8B47-4339-943B-CA6AA34D0F75}" type="pres">
      <dgm:prSet presAssocID="{AE5600C4-EC65-432B-9A22-392BFA47F685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AF42318A-BBD3-4B42-ACA8-E784EEDEDE3C}" type="pres">
      <dgm:prSet presAssocID="{AE5600C4-EC65-432B-9A22-392BFA47F685}" presName="children" presStyleCnt="0"/>
      <dgm:spPr/>
    </dgm:pt>
    <dgm:pt modelId="{7E960FEE-280F-4F5F-89D4-48F905ED191D}" type="pres">
      <dgm:prSet presAssocID="{AE5600C4-EC65-432B-9A22-392BFA47F685}" presName="childPlaceholder" presStyleCnt="0"/>
      <dgm:spPr/>
    </dgm:pt>
    <dgm:pt modelId="{EF9390D9-4D6B-4629-9965-E17E99FBD4BF}" type="pres">
      <dgm:prSet presAssocID="{AE5600C4-EC65-432B-9A22-392BFA47F685}" presName="circle" presStyleCnt="0"/>
      <dgm:spPr/>
    </dgm:pt>
    <dgm:pt modelId="{FB619E54-3D9A-41C6-B77A-329DC1EBF1DD}" type="pres">
      <dgm:prSet presAssocID="{AE5600C4-EC65-432B-9A22-392BFA47F685}" presName="quadrant1" presStyleLbl="node1" presStyleIdx="0" presStyleCnt="4" custScaleX="84611" custScaleY="75920" custLinFactNeighborX="-30841" custLinFactNeighborY="-27637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A08C0501-685C-4F08-9A45-05311047C5F1}" type="pres">
      <dgm:prSet presAssocID="{AE5600C4-EC65-432B-9A22-392BFA47F685}" presName="quadrant2" presStyleLbl="node1" presStyleIdx="1" presStyleCnt="4" custScaleX="85766" custScaleY="73463" custLinFactNeighborX="-22233" custLinFactNeighborY="-30107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CDA4619-BDE0-4F38-A4CF-9FDB4D1CAA04}" type="pres">
      <dgm:prSet presAssocID="{AE5600C4-EC65-432B-9A22-392BFA47F685}" presName="quadrant3" presStyleLbl="node1" presStyleIdx="2" presStyleCnt="4" custAng="0" custScaleX="85085" custScaleY="80438" custLinFactNeighborX="-25567" custLinFactNeighborY="-3163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D2E34D2-73D4-41E3-A78B-FFCE5D0CC66A}" type="pres">
      <dgm:prSet presAssocID="{AE5600C4-EC65-432B-9A22-392BFA47F685}" presName="quadrant4" presStyleLbl="node1" presStyleIdx="3" presStyleCnt="4" custScaleX="84810" custScaleY="79107" custLinFactNeighborX="-31041" custLinFactNeighborY="-32696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74269229-A115-4EB1-A035-193B5751CBFF}" type="pres">
      <dgm:prSet presAssocID="{AE5600C4-EC65-432B-9A22-392BFA47F685}" presName="quadrantPlaceholder" presStyleCnt="0"/>
      <dgm:spPr/>
    </dgm:pt>
    <dgm:pt modelId="{58F07CD7-B2ED-4AB0-99C5-D2D910C888AD}" type="pres">
      <dgm:prSet presAssocID="{AE5600C4-EC65-432B-9A22-392BFA47F685}" presName="center1" presStyleLbl="fgShp" presStyleIdx="0" presStyleCnt="2" custLinFactY="-93000" custLinFactNeighborX="-79234" custLinFactNeighborY="-100000"/>
      <dgm:spPr/>
      <dgm:t>
        <a:bodyPr/>
        <a:lstStyle/>
        <a:p>
          <a:endParaRPr lang="th-TH"/>
        </a:p>
      </dgm:t>
    </dgm:pt>
    <dgm:pt modelId="{58B351E9-BABA-4074-AB62-A8971F20AB87}" type="pres">
      <dgm:prSet presAssocID="{AE5600C4-EC65-432B-9A22-392BFA47F685}" presName="center2" presStyleLbl="fgShp" presStyleIdx="1" presStyleCnt="2" custLinFactNeighborX="-79234" custLinFactNeighborY="-11169"/>
      <dgm:spPr/>
    </dgm:pt>
  </dgm:ptLst>
  <dgm:cxnLst>
    <dgm:cxn modelId="{3984A430-ECFB-44D3-AC5A-82DD9A6FF837}" srcId="{AE5600C4-EC65-432B-9A22-392BFA47F685}" destId="{0855FFCF-00BA-4EF1-A854-6F0736D7A902}" srcOrd="5" destOrd="0" parTransId="{618995EA-003D-4AD4-8C54-7A670B7C08D7}" sibTransId="{2D83CD3E-11BC-4B95-9B34-21AE7AC8F4A5}"/>
    <dgm:cxn modelId="{D2A89831-5965-4BCA-8FD7-6AA870CEDE46}" srcId="{AE5600C4-EC65-432B-9A22-392BFA47F685}" destId="{E87BBCD0-9F07-4795-B0F2-265A2D34C6A0}" srcOrd="2" destOrd="0" parTransId="{F334E840-C710-451A-9E88-B07D32C656A3}" sibTransId="{BEF04FA5-AFF3-4967-8662-920C783CB7C7}"/>
    <dgm:cxn modelId="{84996E8D-893D-418F-A8DF-2B011A21F9FC}" srcId="{AE5600C4-EC65-432B-9A22-392BFA47F685}" destId="{6B47EF41-1353-4310-AFF3-C35472E1893E}" srcOrd="3" destOrd="0" parTransId="{BBEC8A65-3B84-4895-8762-FD33AFAAC565}" sibTransId="{A010770A-983B-4EF9-8FC1-AC1BB0A8C4B6}"/>
    <dgm:cxn modelId="{9BE7CF19-03AD-4D44-9100-3282139A8B97}" type="presOf" srcId="{E87BBCD0-9F07-4795-B0F2-265A2D34C6A0}" destId="{BCDA4619-BDE0-4F38-A4CF-9FDB4D1CAA04}" srcOrd="0" destOrd="0" presId="urn:microsoft.com/office/officeart/2005/8/layout/cycle4"/>
    <dgm:cxn modelId="{521F8669-2A5A-4466-8CC8-715B405C73BF}" type="presOf" srcId="{6B47EF41-1353-4310-AFF3-C35472E1893E}" destId="{BD2E34D2-73D4-41E3-A78B-FFCE5D0CC66A}" srcOrd="0" destOrd="0" presId="urn:microsoft.com/office/officeart/2005/8/layout/cycle4"/>
    <dgm:cxn modelId="{25BF800E-B379-4ACD-863C-E04789D00EEE}" type="presOf" srcId="{38381EBE-083E-4A38-B9AA-5338AE9A5226}" destId="{A08C0501-685C-4F08-9A45-05311047C5F1}" srcOrd="0" destOrd="0" presId="urn:microsoft.com/office/officeart/2005/8/layout/cycle4"/>
    <dgm:cxn modelId="{B37E56E4-9198-44F1-AC76-42EFF5C58CF2}" type="presOf" srcId="{B09DFA9A-7836-4B00-96E0-1C22B3BBA903}" destId="{FB619E54-3D9A-41C6-B77A-329DC1EBF1DD}" srcOrd="0" destOrd="0" presId="urn:microsoft.com/office/officeart/2005/8/layout/cycle4"/>
    <dgm:cxn modelId="{64B90223-038E-46B9-842A-DB17725EC7F4}" srcId="{AE5600C4-EC65-432B-9A22-392BFA47F685}" destId="{B09DFA9A-7836-4B00-96E0-1C22B3BBA903}" srcOrd="0" destOrd="0" parTransId="{94B8D4E0-7F4C-4DD8-ACC5-5855330A6369}" sibTransId="{0A8F0F19-D66D-4EB8-B4FE-44A008376819}"/>
    <dgm:cxn modelId="{F3274336-1D19-4CAD-8B9C-3886D23DDEC1}" srcId="{AE5600C4-EC65-432B-9A22-392BFA47F685}" destId="{24F34550-E547-4929-BDDA-33F240A2AA96}" srcOrd="7" destOrd="0" parTransId="{3F3D9004-A0E6-4421-BC4C-EF17A19D6F6A}" sibTransId="{1EA03262-9AAB-40DF-AE2E-5FBACFB91E06}"/>
    <dgm:cxn modelId="{F245277D-25C6-42B5-9E11-F20A17061081}" srcId="{AE5600C4-EC65-432B-9A22-392BFA47F685}" destId="{6F406527-ACD2-46F1-A8DB-3082C1E25849}" srcOrd="6" destOrd="0" parTransId="{33694768-6E91-4693-94EB-2B6EA61DEFA0}" sibTransId="{E425648F-7072-4FB7-BD31-616547F3E711}"/>
    <dgm:cxn modelId="{97C74E20-3D6A-4299-BCB8-4E66FE0CD4C6}" type="presOf" srcId="{AE5600C4-EC65-432B-9A22-392BFA47F685}" destId="{A0AD8B54-8B47-4339-943B-CA6AA34D0F75}" srcOrd="0" destOrd="0" presId="urn:microsoft.com/office/officeart/2005/8/layout/cycle4"/>
    <dgm:cxn modelId="{6BA137A3-DB9E-4159-95F2-2C691D390B8B}" srcId="{AE5600C4-EC65-432B-9A22-392BFA47F685}" destId="{6CB31B5C-F951-4049-9155-EDB653EEAA93}" srcOrd="8" destOrd="0" parTransId="{75AB7C73-8C5A-4779-A9DF-973FBB244701}" sibTransId="{81CD3CF7-7271-4080-B1DD-4FB9C3E06402}"/>
    <dgm:cxn modelId="{F02BE498-7B12-4A57-AE1C-B3BAF1852DAE}" srcId="{AE5600C4-EC65-432B-9A22-392BFA47F685}" destId="{38381EBE-083E-4A38-B9AA-5338AE9A5226}" srcOrd="1" destOrd="0" parTransId="{F75F5354-D7C2-4B9A-97B7-1AF9EA2A3EDC}" sibTransId="{A941A524-7E65-4E10-B22E-687D69975C1A}"/>
    <dgm:cxn modelId="{1D0EAABE-8735-45D5-8282-5E28590C5EC8}" srcId="{AE5600C4-EC65-432B-9A22-392BFA47F685}" destId="{9E74EF94-962C-46D5-8AA8-FE036FC33A23}" srcOrd="4" destOrd="0" parTransId="{FE091642-19F8-460A-BB74-643B9DD6A0A7}" sibTransId="{CC54B3FF-1EA2-469C-A0A8-19136DC8029D}"/>
    <dgm:cxn modelId="{941CE4A2-87BA-4DE0-AA39-C0C389EA1858}" type="presParOf" srcId="{A0AD8B54-8B47-4339-943B-CA6AA34D0F75}" destId="{AF42318A-BBD3-4B42-ACA8-E784EEDEDE3C}" srcOrd="0" destOrd="0" presId="urn:microsoft.com/office/officeart/2005/8/layout/cycle4"/>
    <dgm:cxn modelId="{164281AF-322C-4C49-8273-0A16E0BAF00F}" type="presParOf" srcId="{AF42318A-BBD3-4B42-ACA8-E784EEDEDE3C}" destId="{7E960FEE-280F-4F5F-89D4-48F905ED191D}" srcOrd="0" destOrd="0" presId="urn:microsoft.com/office/officeart/2005/8/layout/cycle4"/>
    <dgm:cxn modelId="{E4001680-3A31-47C7-99D1-64758BB300B8}" type="presParOf" srcId="{A0AD8B54-8B47-4339-943B-CA6AA34D0F75}" destId="{EF9390D9-4D6B-4629-9965-E17E99FBD4BF}" srcOrd="1" destOrd="0" presId="urn:microsoft.com/office/officeart/2005/8/layout/cycle4"/>
    <dgm:cxn modelId="{591C9C15-DC64-432E-9AE7-0D3ECCD1A78C}" type="presParOf" srcId="{EF9390D9-4D6B-4629-9965-E17E99FBD4BF}" destId="{FB619E54-3D9A-41C6-B77A-329DC1EBF1DD}" srcOrd="0" destOrd="0" presId="urn:microsoft.com/office/officeart/2005/8/layout/cycle4"/>
    <dgm:cxn modelId="{B04E05B7-977E-48A2-B828-E4D3FACA3772}" type="presParOf" srcId="{EF9390D9-4D6B-4629-9965-E17E99FBD4BF}" destId="{A08C0501-685C-4F08-9A45-05311047C5F1}" srcOrd="1" destOrd="0" presId="urn:microsoft.com/office/officeart/2005/8/layout/cycle4"/>
    <dgm:cxn modelId="{916B9418-BA76-4660-81BC-2B2E4EA8A466}" type="presParOf" srcId="{EF9390D9-4D6B-4629-9965-E17E99FBD4BF}" destId="{BCDA4619-BDE0-4F38-A4CF-9FDB4D1CAA04}" srcOrd="2" destOrd="0" presId="urn:microsoft.com/office/officeart/2005/8/layout/cycle4"/>
    <dgm:cxn modelId="{2ECDBA09-C9D4-45D6-9D34-651D7913DFA7}" type="presParOf" srcId="{EF9390D9-4D6B-4629-9965-E17E99FBD4BF}" destId="{BD2E34D2-73D4-41E3-A78B-FFCE5D0CC66A}" srcOrd="3" destOrd="0" presId="urn:microsoft.com/office/officeart/2005/8/layout/cycle4"/>
    <dgm:cxn modelId="{93F32E19-E4DD-44E8-8F10-DFDB74D036A5}" type="presParOf" srcId="{EF9390D9-4D6B-4629-9965-E17E99FBD4BF}" destId="{74269229-A115-4EB1-A035-193B5751CBFF}" srcOrd="4" destOrd="0" presId="urn:microsoft.com/office/officeart/2005/8/layout/cycle4"/>
    <dgm:cxn modelId="{05C3FC72-528F-4AE8-815E-0693D3FA1153}" type="presParOf" srcId="{A0AD8B54-8B47-4339-943B-CA6AA34D0F75}" destId="{58F07CD7-B2ED-4AB0-99C5-D2D910C888AD}" srcOrd="2" destOrd="0" presId="urn:microsoft.com/office/officeart/2005/8/layout/cycle4"/>
    <dgm:cxn modelId="{BACA47D6-84E0-4A2A-808A-C548EA5AB071}" type="presParOf" srcId="{A0AD8B54-8B47-4339-943B-CA6AA34D0F75}" destId="{58B351E9-BABA-4074-AB62-A8971F20AB87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C634E75-E5AB-4AAD-B80D-75F616322E4A}">
      <dsp:nvSpPr>
        <dsp:cNvPr id="0" name=""/>
        <dsp:cNvSpPr/>
      </dsp:nvSpPr>
      <dsp:spPr>
        <a:xfrm>
          <a:off x="3888501" y="2088529"/>
          <a:ext cx="2489279" cy="2489279"/>
        </a:xfrm>
        <a:prstGeom prst="gear9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Cognitive Domain</a:t>
          </a:r>
          <a:endParaRPr lang="th-TH" sz="14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888501" y="2088529"/>
        <a:ext cx="2489279" cy="2489279"/>
      </dsp:txXfrm>
    </dsp:sp>
    <dsp:sp modelId="{5349A3A7-057B-4BC0-B026-26F9AD47D90A}">
      <dsp:nvSpPr>
        <dsp:cNvPr id="0" name=""/>
        <dsp:cNvSpPr/>
      </dsp:nvSpPr>
      <dsp:spPr>
        <a:xfrm>
          <a:off x="2314598" y="1469721"/>
          <a:ext cx="2061576" cy="1871250"/>
        </a:xfrm>
        <a:prstGeom prst="gear6">
          <a:avLst/>
        </a:prstGeom>
        <a:gradFill rotWithShape="0">
          <a:gsLst>
            <a:gs pos="0">
              <a:schemeClr val="accent2">
                <a:hueOff val="-7200000"/>
                <a:satOff val="-25001"/>
                <a:lumOff val="30001"/>
                <a:alphaOff val="0"/>
                <a:shade val="51000"/>
                <a:satMod val="130000"/>
              </a:schemeClr>
            </a:gs>
            <a:gs pos="80000">
              <a:schemeClr val="accent2">
                <a:hueOff val="-7200000"/>
                <a:satOff val="-25001"/>
                <a:lumOff val="30001"/>
                <a:alphaOff val="0"/>
                <a:shade val="93000"/>
                <a:satMod val="130000"/>
              </a:schemeClr>
            </a:gs>
            <a:gs pos="100000">
              <a:schemeClr val="accent2">
                <a:hueOff val="-7200000"/>
                <a:satOff val="-25001"/>
                <a:lumOff val="3000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Affective Domain</a:t>
          </a:r>
          <a:endParaRPr lang="th-TH" sz="1400" b="1" kern="120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314598" y="1469721"/>
        <a:ext cx="2061576" cy="1871250"/>
      </dsp:txXfrm>
    </dsp:sp>
    <dsp:sp modelId="{FC6F4E33-4E49-48F1-843A-68EE07CBE565}">
      <dsp:nvSpPr>
        <dsp:cNvPr id="0" name=""/>
        <dsp:cNvSpPr/>
      </dsp:nvSpPr>
      <dsp:spPr>
        <a:xfrm rot="20700000">
          <a:off x="3398253" y="171805"/>
          <a:ext cx="1919753" cy="1949401"/>
        </a:xfrm>
        <a:prstGeom prst="gear6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Psychomotor Domain</a:t>
          </a:r>
          <a:endParaRPr lang="th-TH" sz="1200" b="1" kern="120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817553" y="601124"/>
        <a:ext cx="1081153" cy="1090762"/>
      </dsp:txXfrm>
    </dsp:sp>
    <dsp:sp modelId="{D9117423-979B-460D-A57C-457E887CD8A2}">
      <dsp:nvSpPr>
        <dsp:cNvPr id="0" name=""/>
        <dsp:cNvSpPr/>
      </dsp:nvSpPr>
      <dsp:spPr>
        <a:xfrm>
          <a:off x="3700746" y="1710820"/>
          <a:ext cx="3186277" cy="3186277"/>
        </a:xfrm>
        <a:prstGeom prst="circularArrow">
          <a:avLst>
            <a:gd name="adj1" fmla="val 4687"/>
            <a:gd name="adj2" fmla="val 299029"/>
            <a:gd name="adj3" fmla="val 2523572"/>
            <a:gd name="adj4" fmla="val 15845412"/>
            <a:gd name="adj5" fmla="val 5469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F46678F-F4E6-4FFA-94C1-F96B08D8B8A2}">
      <dsp:nvSpPr>
        <dsp:cNvPr id="0" name=""/>
        <dsp:cNvSpPr/>
      </dsp:nvSpPr>
      <dsp:spPr>
        <a:xfrm>
          <a:off x="2119577" y="1098160"/>
          <a:ext cx="2315030" cy="231503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2">
                <a:hueOff val="-7200000"/>
                <a:satOff val="-25001"/>
                <a:lumOff val="30001"/>
                <a:alphaOff val="0"/>
                <a:shade val="51000"/>
                <a:satMod val="130000"/>
              </a:schemeClr>
            </a:gs>
            <a:gs pos="80000">
              <a:schemeClr val="accent2">
                <a:hueOff val="-7200000"/>
                <a:satOff val="-25001"/>
                <a:lumOff val="30001"/>
                <a:alphaOff val="0"/>
                <a:shade val="93000"/>
                <a:satMod val="130000"/>
              </a:schemeClr>
            </a:gs>
            <a:gs pos="100000">
              <a:schemeClr val="accent2">
                <a:hueOff val="-7200000"/>
                <a:satOff val="-25001"/>
                <a:lumOff val="3000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2DEF3DF-8D8A-4FBE-AB92-CAA571A26B59}">
      <dsp:nvSpPr>
        <dsp:cNvPr id="0" name=""/>
        <dsp:cNvSpPr/>
      </dsp:nvSpPr>
      <dsp:spPr>
        <a:xfrm>
          <a:off x="3043894" y="-138781"/>
          <a:ext cx="2496068" cy="249606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2">
                <a:hueOff val="-14400000"/>
                <a:satOff val="-50003"/>
                <a:lumOff val="60001"/>
                <a:alphaOff val="0"/>
                <a:shade val="51000"/>
                <a:satMod val="130000"/>
              </a:schemeClr>
            </a:gs>
            <a:gs pos="80000">
              <a:schemeClr val="accent2">
                <a:hueOff val="-14400000"/>
                <a:satOff val="-50003"/>
                <a:lumOff val="60001"/>
                <a:alphaOff val="0"/>
                <a:shade val="93000"/>
                <a:satMod val="130000"/>
              </a:schemeClr>
            </a:gs>
            <a:gs pos="100000">
              <a:schemeClr val="accent2">
                <a:hueOff val="-14400000"/>
                <a:satOff val="-50003"/>
                <a:lumOff val="6000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019D442-0938-4C15-B083-098E0CCAA1DA}">
      <dsp:nvSpPr>
        <dsp:cNvPr id="0" name=""/>
        <dsp:cNvSpPr/>
      </dsp:nvSpPr>
      <dsp:spPr>
        <a:xfrm>
          <a:off x="1415160" y="0"/>
          <a:ext cx="5399279" cy="4713387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" pitchFamily="34" charset="-34"/>
              <a:cs typeface="Leelawadee" pitchFamily="34" charset="-34"/>
            </a:rPr>
            <a:t>Summative Assessment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" pitchFamily="34" charset="-34"/>
              <a:cs typeface="Leelawadee" pitchFamily="34" charset="-34"/>
            </a:rPr>
            <a:t>ประเมินสรุปผล เพื่อตัดสินผลการเรียนรู้</a:t>
          </a:r>
          <a:endParaRPr lang="th-TH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Leelawadee" pitchFamily="34" charset="-34"/>
            <a:cs typeface="Leelawadee" pitchFamily="34" charset="-34"/>
          </a:endParaRPr>
        </a:p>
      </dsp:txBody>
      <dsp:txXfrm>
        <a:off x="2697489" y="353504"/>
        <a:ext cx="2834621" cy="801275"/>
      </dsp:txXfrm>
    </dsp:sp>
    <dsp:sp modelId="{41CBD719-5D33-4F4E-BA73-B7BF25370439}">
      <dsp:nvSpPr>
        <dsp:cNvPr id="0" name=""/>
        <dsp:cNvSpPr/>
      </dsp:nvSpPr>
      <dsp:spPr>
        <a:xfrm>
          <a:off x="2242589" y="1178346"/>
          <a:ext cx="3744420" cy="3535040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" pitchFamily="34" charset="-34"/>
              <a:cs typeface="Leelawadee" pitchFamily="34" charset="-34"/>
            </a:rPr>
            <a:t>Formative Assessment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" pitchFamily="34" charset="-34"/>
              <a:cs typeface="Leelawadee" pitchFamily="34" charset="-34"/>
            </a:rPr>
            <a:t>ประเมินระหว่างเรียนเพื่อพัฒนาผู้เรียน</a:t>
          </a:r>
          <a:endParaRPr lang="th-TH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Leelawadee" pitchFamily="34" charset="-34"/>
            <a:cs typeface="Leelawadee" pitchFamily="34" charset="-34"/>
          </a:endParaRPr>
        </a:p>
      </dsp:txBody>
      <dsp:txXfrm>
        <a:off x="2790947" y="2062106"/>
        <a:ext cx="2647705" cy="176752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B619E54-3D9A-41C6-B77A-329DC1EBF1DD}">
      <dsp:nvSpPr>
        <dsp:cNvPr id="0" name=""/>
        <dsp:cNvSpPr/>
      </dsp:nvSpPr>
      <dsp:spPr>
        <a:xfrm>
          <a:off x="1656186" y="-47681"/>
          <a:ext cx="1658157" cy="1487836"/>
        </a:xfrm>
        <a:prstGeom prst="pieWedge">
          <a:avLst/>
        </a:prstGeom>
        <a:solidFill>
          <a:srgbClr val="92D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" pitchFamily="34" charset="-34"/>
              <a:cs typeface="Leelawadee" pitchFamily="34" charset="-34"/>
            </a:rPr>
            <a:t>ความรู้</a:t>
          </a:r>
          <a:endParaRPr lang="th-TH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Leelawadee" pitchFamily="34" charset="-34"/>
            <a:cs typeface="Leelawadee" pitchFamily="34" charset="-34"/>
          </a:endParaRPr>
        </a:p>
      </dsp:txBody>
      <dsp:txXfrm>
        <a:off x="1656186" y="-47681"/>
        <a:ext cx="1658157" cy="1487836"/>
      </dsp:txXfrm>
    </dsp:sp>
    <dsp:sp modelId="{A08C0501-685C-4F08-9A45-05311047C5F1}">
      <dsp:nvSpPr>
        <dsp:cNvPr id="0" name=""/>
        <dsp:cNvSpPr/>
      </dsp:nvSpPr>
      <dsp:spPr>
        <a:xfrm rot="5400000">
          <a:off x="3984378" y="-192564"/>
          <a:ext cx="1439685" cy="1680792"/>
        </a:xfrm>
        <a:prstGeom prst="pieWedge">
          <a:avLst/>
        </a:prstGeom>
        <a:solidFill>
          <a:srgbClr val="00B0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" pitchFamily="34" charset="-34"/>
              <a:cs typeface="Leelawadee" pitchFamily="34" charset="-34"/>
            </a:rPr>
            <a:t>ทักษะทางปัญญา</a:t>
          </a:r>
          <a:endParaRPr lang="th-TH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Leelawadee" pitchFamily="34" charset="-34"/>
            <a:cs typeface="Leelawadee" pitchFamily="34" charset="-34"/>
          </a:endParaRPr>
        </a:p>
      </dsp:txBody>
      <dsp:txXfrm rot="5400000">
        <a:off x="3984378" y="-192564"/>
        <a:ext cx="1439685" cy="1680792"/>
      </dsp:txXfrm>
    </dsp:sp>
    <dsp:sp modelId="{BCDA4619-BDE0-4F38-A4CF-9FDB4D1CAA04}">
      <dsp:nvSpPr>
        <dsp:cNvPr id="0" name=""/>
        <dsp:cNvSpPr/>
      </dsp:nvSpPr>
      <dsp:spPr>
        <a:xfrm rot="10800000">
          <a:off x="3805160" y="1879998"/>
          <a:ext cx="1667446" cy="1576377"/>
        </a:xfrm>
        <a:prstGeom prst="pieWedge">
          <a:avLst/>
        </a:prstGeom>
        <a:solidFill>
          <a:schemeClr val="accent5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" pitchFamily="34" charset="-34"/>
              <a:cs typeface="Leelawadee" pitchFamily="34" charset="-34"/>
            </a:rPr>
            <a:t>ทักษะการวิเคราะห์เชิงตัวเลข การสื่อสาร และเทคโนโลยี</a:t>
          </a:r>
          <a:endParaRPr lang="th-TH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Leelawadee" pitchFamily="34" charset="-34"/>
            <a:cs typeface="Leelawadee" pitchFamily="34" charset="-34"/>
          </a:endParaRPr>
        </a:p>
      </dsp:txBody>
      <dsp:txXfrm rot="10800000">
        <a:off x="3805160" y="1879998"/>
        <a:ext cx="1667446" cy="1576377"/>
      </dsp:txXfrm>
    </dsp:sp>
    <dsp:sp modelId="{BD2E34D2-73D4-41E3-A78B-FFCE5D0CC66A}">
      <dsp:nvSpPr>
        <dsp:cNvPr id="0" name=""/>
        <dsp:cNvSpPr/>
      </dsp:nvSpPr>
      <dsp:spPr>
        <a:xfrm rot="16200000">
          <a:off x="1706199" y="1816326"/>
          <a:ext cx="1550293" cy="1662057"/>
        </a:xfrm>
        <a:prstGeom prst="pieWedge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" pitchFamily="34" charset="-34"/>
              <a:cs typeface="Leelawadee" pitchFamily="34" charset="-34"/>
            </a:rPr>
            <a:t>ทักษะความสัมพันธ์ระหว่างบุคคลและความรับผิดชอบ</a:t>
          </a:r>
          <a:endParaRPr lang="th-TH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Leelawadee" pitchFamily="34" charset="-34"/>
            <a:cs typeface="Leelawadee" pitchFamily="34" charset="-34"/>
          </a:endParaRPr>
        </a:p>
      </dsp:txBody>
      <dsp:txXfrm rot="16200000">
        <a:off x="1706199" y="1816326"/>
        <a:ext cx="1550293" cy="1662057"/>
      </dsp:txXfrm>
    </dsp:sp>
    <dsp:sp modelId="{58F07CD7-B2ED-4AB0-99C5-D2D910C888AD}">
      <dsp:nvSpPr>
        <dsp:cNvPr id="0" name=""/>
        <dsp:cNvSpPr/>
      </dsp:nvSpPr>
      <dsp:spPr>
        <a:xfrm>
          <a:off x="3240362" y="720080"/>
          <a:ext cx="676631" cy="588375"/>
        </a:xfrm>
        <a:prstGeom prst="circular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8B351E9-BABA-4074-AB62-A8971F20AB87}">
      <dsp:nvSpPr>
        <dsp:cNvPr id="0" name=""/>
        <dsp:cNvSpPr/>
      </dsp:nvSpPr>
      <dsp:spPr>
        <a:xfrm rot="10800000">
          <a:off x="3240362" y="2016227"/>
          <a:ext cx="676631" cy="588375"/>
        </a:xfrm>
        <a:prstGeom prst="circular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8FB66AB-7C42-48AB-A030-7911FB985EF7}" type="datetimeFigureOut">
              <a:rPr lang="th-TH" smtClean="0"/>
              <a:t>08/12/55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834738-936A-4ECF-B417-0FD65D0D1C96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9D29C5-36DB-448A-98BF-8D0C97564E6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7AB665-FD20-4081-8C5C-42BBC849A143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D76987-2584-465B-AE8A-AC5736CF2F4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9CC39F-FA42-46D7-81EF-C5723960659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A42486-D907-4573-82B8-CFFE7BC5672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B79957-C69C-4F7C-82FC-552C2AA1DD5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371DA8-E072-4458-B12F-20886358E0DD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D82AB0-2FD7-4364-BFC9-DE0AC636E5D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AA1273-FDD7-4AC9-BB31-E1BC7BEBC47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6B7CC5-24BB-4D67-8386-25838738C6B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97F8DE-9531-40C7-A4E7-3AB30CDCCAC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55BE412-06F2-400D-AB07-7423C7C52C2B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4" name="Rectangle 26"/>
          <p:cNvSpPr>
            <a:spLocks noGrp="1" noChangeArrowheads="1"/>
          </p:cNvSpPr>
          <p:nvPr>
            <p:ph type="ctrTitle"/>
          </p:nvPr>
        </p:nvSpPr>
        <p:spPr>
          <a:xfrm>
            <a:off x="3419872" y="1916113"/>
            <a:ext cx="5184576" cy="1296987"/>
          </a:xfrm>
        </p:spPr>
        <p:txBody>
          <a:bodyPr/>
          <a:lstStyle/>
          <a:p>
            <a:r>
              <a:rPr lang="th-TH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itchFamily="34" charset="-34"/>
                <a:cs typeface="Leelawadee" pitchFamily="34" charset="-34"/>
              </a:rPr>
              <a:t>การเขียนวัตถุประสงค์เชิงพฤติกรรมตามกรอบ </a:t>
            </a:r>
            <a:r>
              <a:rPr lang="en-US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itchFamily="34" charset="-34"/>
                <a:cs typeface="Leelawadee" pitchFamily="34" charset="-34"/>
              </a:rPr>
              <a:t>TQF</a:t>
            </a:r>
            <a:endParaRPr lang="es-ES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" pitchFamily="34" charset="-34"/>
              <a:cs typeface="Leelawadee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00562" y="5796553"/>
            <a:ext cx="43919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itchFamily="34" charset="-34"/>
                <a:cs typeface="Leelawadee" pitchFamily="34" charset="-34"/>
              </a:rPr>
              <a:t>ดร.สิรินธร สินจินดาวงศ์</a:t>
            </a:r>
          </a:p>
          <a:p>
            <a:r>
              <a:rPr lang="th-TH" sz="1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itchFamily="34" charset="-34"/>
                <a:cs typeface="Leelawadee" pitchFamily="34" charset="-34"/>
              </a:rPr>
              <a:t>ผอ.ศูนย์สนับสนุนและพัฒนาการเรียนการสอน</a:t>
            </a:r>
            <a:endParaRPr lang="th-TH" sz="1600" b="1" dirty="0">
              <a:solidFill>
                <a:srgbClr val="66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" pitchFamily="34" charset="-34"/>
              <a:cs typeface="Leelawadee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95936" y="4581128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solidFill>
                  <a:srgbClr val="663300"/>
                </a:solidFill>
                <a:latin typeface="Leelawadee" pitchFamily="34" charset="-34"/>
                <a:cs typeface="Leelawadee" pitchFamily="34" charset="-34"/>
              </a:rPr>
              <a:t>13 ธันวาคม 2555 เวลา 13.00-16.30 น</a:t>
            </a:r>
            <a:br>
              <a:rPr lang="th-TH" sz="1600" b="1" dirty="0" smtClean="0">
                <a:solidFill>
                  <a:srgbClr val="663300"/>
                </a:solidFill>
                <a:latin typeface="Leelawadee" pitchFamily="34" charset="-34"/>
                <a:cs typeface="Leelawadee" pitchFamily="34" charset="-34"/>
              </a:rPr>
            </a:br>
            <a:r>
              <a:rPr lang="th-TH" sz="1600" b="1" dirty="0" smtClean="0">
                <a:solidFill>
                  <a:srgbClr val="663300"/>
                </a:solidFill>
                <a:latin typeface="Leelawadee" pitchFamily="34" charset="-34"/>
                <a:cs typeface="Leelawadee" pitchFamily="34" charset="-34"/>
              </a:rPr>
              <a:t>ณ มหาวิทยาลัยศรีปทุม วิทยาเขตชลบุรี</a:t>
            </a:r>
            <a:endParaRPr lang="th-TH" sz="1600" b="1" dirty="0">
              <a:solidFill>
                <a:srgbClr val="663300"/>
              </a:solidFill>
              <a:latin typeface="Leelawadee" pitchFamily="34" charset="-34"/>
              <a:cs typeface="Leelawadee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itchFamily="34" charset="-34"/>
                <a:cs typeface="Leelawadee" pitchFamily="34" charset="-34"/>
              </a:rPr>
              <a:t>ผลลัพธ์การเรียนรู้ตาม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itchFamily="34" charset="-34"/>
                <a:cs typeface="Leelawadee" pitchFamily="34" charset="-34"/>
              </a:rPr>
              <a:t>TQF</a:t>
            </a:r>
            <a:endParaRPr lang="th-TH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" pitchFamily="34" charset="-34"/>
              <a:cs typeface="Leelawadee" pitchFamily="34" charset="-34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3568" y="1772816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3491880" y="2924944"/>
            <a:ext cx="1296144" cy="113042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h-TH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itchFamily="34" charset="-34"/>
                <a:cs typeface="Leelawadee" pitchFamily="34" charset="-34"/>
              </a:rPr>
              <a:t>คุณธรรม จริยธรรม </a:t>
            </a:r>
          </a:p>
          <a:p>
            <a:pPr algn="ctr"/>
            <a:endParaRPr lang="th-TH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75656" y="2204864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Leelawadee" pitchFamily="34" charset="-34"/>
                <a:cs typeface="Leelawadee" pitchFamily="34" charset="-34"/>
              </a:rPr>
              <a:t>Knowledge Development</a:t>
            </a:r>
            <a:endParaRPr lang="th-TH" sz="1200" dirty="0">
              <a:latin typeface="Leelawadee" pitchFamily="34" charset="-34"/>
              <a:cs typeface="Leelawadee" pitchFamily="34" charset="-3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84168" y="2204864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Leelawadee" pitchFamily="34" charset="-34"/>
                <a:cs typeface="Leelawadee" pitchFamily="34" charset="-34"/>
              </a:rPr>
              <a:t>Intellectual Development</a:t>
            </a:r>
            <a:endParaRPr lang="th-TH" sz="1200" dirty="0">
              <a:latin typeface="Leelawadee" pitchFamily="34" charset="-34"/>
              <a:cs typeface="Leelawadee" pitchFamily="34" charset="-3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35896" y="3573016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Leelawadee" pitchFamily="34" charset="-34"/>
                <a:cs typeface="Leelawadee" pitchFamily="34" charset="-34"/>
              </a:rPr>
              <a:t>Morality and Ethics</a:t>
            </a:r>
            <a:endParaRPr lang="th-TH" sz="1200" dirty="0">
              <a:solidFill>
                <a:schemeClr val="bg1"/>
              </a:solidFill>
              <a:latin typeface="Leelawadee" pitchFamily="34" charset="-34"/>
              <a:cs typeface="Leelawadee" pitchFamily="34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79712" y="5013176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Interpersonal relationship and responsibility</a:t>
            </a:r>
            <a:endParaRPr lang="th-TH" sz="1200" dirty="0">
              <a:latin typeface="Leelawadee" pitchFamily="34" charset="-34"/>
              <a:cs typeface="Leelawadee" pitchFamily="34" charset="-34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36096" y="4797152"/>
            <a:ext cx="151216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Leelawadee" pitchFamily="34" charset="-34"/>
                <a:cs typeface="Leelawadee" pitchFamily="34" charset="-34"/>
              </a:rPr>
              <a:t>Mathematical analytical thinking, communication skills, and information technology skills</a:t>
            </a:r>
            <a:endParaRPr lang="th-TH" sz="1100" dirty="0">
              <a:latin typeface="Leelawadee" pitchFamily="34" charset="-34"/>
              <a:cs typeface="Leelawadee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/>
          <a:lstStyle/>
          <a:p>
            <a:r>
              <a:rPr lang="th-TH" sz="2800" b="1" dirty="0" smtClean="0">
                <a:solidFill>
                  <a:schemeClr val="accent6">
                    <a:lumMod val="75000"/>
                  </a:schemeClr>
                </a:solidFill>
                <a:latin typeface="Leelawadee" pitchFamily="34" charset="-34"/>
                <a:cs typeface="Leelawadee" pitchFamily="34" charset="-34"/>
              </a:rPr>
              <a:t>คำกริยาเชิงพฤติกรรมตามวัตถุประสงค์การเรียนรู้</a:t>
            </a:r>
            <a:endParaRPr lang="th-TH" sz="2800" b="1" dirty="0">
              <a:solidFill>
                <a:schemeClr val="accent6">
                  <a:lumMod val="75000"/>
                </a:schemeClr>
              </a:solidFill>
              <a:latin typeface="Leelawadee" pitchFamily="34" charset="-34"/>
              <a:cs typeface="Leelawadee" pitchFamily="34" charset="-34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914401"/>
          <a:ext cx="8219255" cy="54621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854"/>
                <a:gridCol w="3015198"/>
                <a:gridCol w="3296203"/>
              </a:tblGrid>
              <a:tr h="545892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Leelawadee" pitchFamily="34" charset="-34"/>
                          <a:cs typeface="Leelawadee" pitchFamily="34" charset="-34"/>
                        </a:rPr>
                        <a:t>กรอบมาตรฐานคุณวุฒิ</a:t>
                      </a:r>
                      <a:endParaRPr lang="th-TH" sz="1600" dirty="0">
                        <a:latin typeface="Leelawadee" pitchFamily="34" charset="-34"/>
                        <a:cs typeface="Leelawadee" pitchFamily="34" charset="-34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Leelawadee" pitchFamily="34" charset="-34"/>
                          <a:cs typeface="Leelawadee" pitchFamily="34" charset="-34"/>
                        </a:rPr>
                        <a:t>จุดหมายรายวิชา</a:t>
                      </a:r>
                      <a:endParaRPr lang="th-TH" sz="1600" dirty="0">
                        <a:latin typeface="Leelawadee" pitchFamily="34" charset="-34"/>
                        <a:cs typeface="Leelawadee" pitchFamily="34" charset="-34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Leelawadee" pitchFamily="34" charset="-34"/>
                          <a:cs typeface="Leelawadee" pitchFamily="34" charset="-34"/>
                        </a:rPr>
                        <a:t>คำกิริยาที่ใช้ในวัตถุประสงค์ของแผน</a:t>
                      </a:r>
                      <a:endParaRPr lang="th-TH" sz="1600" dirty="0">
                        <a:latin typeface="Leelawadee" pitchFamily="34" charset="-34"/>
                        <a:cs typeface="Leelawadee" pitchFamily="34" charset="-34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545892">
                <a:tc>
                  <a:txBody>
                    <a:bodyPr/>
                    <a:lstStyle/>
                    <a:p>
                      <a:r>
                        <a:rPr lang="th-TH" sz="1600" dirty="0" smtClean="0">
                          <a:latin typeface="Leelawadee" pitchFamily="34" charset="-34"/>
                          <a:cs typeface="Leelawadee" pitchFamily="34" charset="-34"/>
                        </a:rPr>
                        <a:t>1. ความรู้</a:t>
                      </a:r>
                      <a:r>
                        <a:rPr lang="th-TH" sz="1600" baseline="0" dirty="0" smtClean="0">
                          <a:latin typeface="Leelawadee" pitchFamily="34" charset="-34"/>
                          <a:cs typeface="Leelawadee" pitchFamily="34" charset="-34"/>
                        </a:rPr>
                        <a:t> (</a:t>
                      </a:r>
                      <a:r>
                        <a:rPr lang="en-US" sz="1600" baseline="0" dirty="0" smtClean="0">
                          <a:latin typeface="Leelawadee" pitchFamily="34" charset="-34"/>
                          <a:cs typeface="Leelawadee" pitchFamily="34" charset="-34"/>
                        </a:rPr>
                        <a:t>KD)</a:t>
                      </a:r>
                      <a:endParaRPr lang="th-TH" sz="1600" dirty="0">
                        <a:latin typeface="Leelawadee" pitchFamily="34" charset="-34"/>
                        <a:cs typeface="Leelawadee" pitchFamily="34" charset="-34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 smtClean="0">
                          <a:latin typeface="Leelawadee" pitchFamily="34" charset="-34"/>
                          <a:cs typeface="Leelawadee" pitchFamily="34" charset="-34"/>
                        </a:rPr>
                        <a:t>เพื่อให้นักศึกษามีความรู้ ความเข้าใจ</a:t>
                      </a:r>
                      <a:r>
                        <a:rPr lang="th-TH" sz="1600" baseline="0" dirty="0" smtClean="0">
                          <a:latin typeface="Leelawadee" pitchFamily="34" charset="-34"/>
                          <a:cs typeface="Leelawadee" pitchFamily="34" charset="-34"/>
                        </a:rPr>
                        <a:t> เรื่องอะไร</a:t>
                      </a:r>
                      <a:endParaRPr lang="th-TH" sz="1600" dirty="0">
                        <a:latin typeface="Leelawadee" pitchFamily="34" charset="-34"/>
                        <a:cs typeface="Leelawadee" pitchFamily="34" charset="-34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 smtClean="0">
                          <a:latin typeface="Leelawadee" pitchFamily="34" charset="-34"/>
                          <a:cs typeface="Leelawadee" pitchFamily="34" charset="-34"/>
                        </a:rPr>
                        <a:t>บอก เล่า อธิบาย บรรยาย ระบุ ยกตัวอย่าง ฯลฯ</a:t>
                      </a:r>
                      <a:endParaRPr lang="th-TH" sz="1600" dirty="0">
                        <a:latin typeface="Leelawadee" pitchFamily="34" charset="-34"/>
                        <a:cs typeface="Leelawadee" pitchFamily="34" charset="-34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734837">
                <a:tc>
                  <a:txBody>
                    <a:bodyPr/>
                    <a:lstStyle/>
                    <a:p>
                      <a:r>
                        <a:rPr lang="th-TH" sz="1600" dirty="0" smtClean="0">
                          <a:latin typeface="Leelawadee" pitchFamily="34" charset="-34"/>
                          <a:cs typeface="Leelawadee" pitchFamily="34" charset="-34"/>
                        </a:rPr>
                        <a:t>2. ทักษะทางปัญญา</a:t>
                      </a:r>
                      <a:r>
                        <a:rPr lang="en-US" sz="1600" dirty="0" smtClean="0">
                          <a:latin typeface="Leelawadee" pitchFamily="34" charset="-34"/>
                          <a:cs typeface="Leelawadee" pitchFamily="34" charset="-34"/>
                        </a:rPr>
                        <a:t> (ID)</a:t>
                      </a:r>
                      <a:endParaRPr lang="th-TH" sz="1600" dirty="0">
                        <a:latin typeface="Leelawadee" pitchFamily="34" charset="-34"/>
                        <a:cs typeface="Leelawadee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r>
                        <a:rPr lang="th-TH" sz="1600" dirty="0" smtClean="0">
                          <a:latin typeface="Leelawadee" pitchFamily="34" charset="-34"/>
                          <a:cs typeface="Leelawadee" pitchFamily="34" charset="-34"/>
                        </a:rPr>
                        <a:t>เพื่อให้นักศึกษามีทักษะอะไรบ้าง </a:t>
                      </a:r>
                      <a:endParaRPr lang="th-TH" sz="1600" dirty="0">
                        <a:latin typeface="Leelawadee" pitchFamily="34" charset="-34"/>
                        <a:cs typeface="Leelawadee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th-TH" sz="1600" dirty="0" smtClean="0">
                          <a:latin typeface="Leelawadee" pitchFamily="34" charset="-34"/>
                          <a:cs typeface="Leelawadee" pitchFamily="34" charset="-34"/>
                        </a:rPr>
                        <a:t>จำแนก จัดกลุ่ม เปรียบเทียบ นำไปใช้ ประยุกต์ วิเคราะห์ สังเคราะห์ ประเมิน ตัดสินใจ แก้ปัญหา คิดเป็นระบบ ฯลฯ</a:t>
                      </a:r>
                      <a:endParaRPr lang="th-TH" sz="1600" dirty="0">
                        <a:latin typeface="Leelawadee" pitchFamily="34" charset="-34"/>
                        <a:cs typeface="Leelawadee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27099">
                <a:tc rowSpan="3">
                  <a:txBody>
                    <a:bodyPr/>
                    <a:lstStyle/>
                    <a:p>
                      <a:r>
                        <a:rPr lang="th-TH" sz="1600" dirty="0" smtClean="0">
                          <a:latin typeface="Leelawadee" pitchFamily="34" charset="-34"/>
                          <a:cs typeface="Leelawadee" pitchFamily="34" charset="-34"/>
                        </a:rPr>
                        <a:t>3.</a:t>
                      </a:r>
                      <a:r>
                        <a:rPr lang="th-TH" sz="1600" baseline="0" dirty="0" smtClean="0">
                          <a:latin typeface="Leelawadee" pitchFamily="34" charset="-34"/>
                          <a:cs typeface="Leelawadee" pitchFamily="34" charset="-34"/>
                        </a:rPr>
                        <a:t> ทักษะการวิเคราะห์เชิงตัวเลข การสื่อสารและเทคโนโลยี</a:t>
                      </a:r>
                      <a:r>
                        <a:rPr lang="en-US" sz="1600" baseline="0" dirty="0" smtClean="0">
                          <a:latin typeface="Leelawadee" pitchFamily="34" charset="-34"/>
                          <a:cs typeface="Leelawadee" pitchFamily="34" charset="-34"/>
                        </a:rPr>
                        <a:t> (MCI)</a:t>
                      </a:r>
                      <a:endParaRPr lang="th-TH" sz="1600" dirty="0">
                        <a:latin typeface="Leelawadee" pitchFamily="34" charset="-34"/>
                        <a:cs typeface="Leelawadee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775742">
                <a:tc v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 smtClean="0">
                          <a:latin typeface="Leelawadee" pitchFamily="34" charset="-34"/>
                          <a:cs typeface="Leelawadee" pitchFamily="34" charset="-34"/>
                        </a:rPr>
                        <a:t>ทดลอง ทำกิจกรรม ประดิษฐ์ สร้าง ออกแบบ คำนวณ ผลิต พัฒนา ใช้ อุปกรณ์ ใช้เครื่องมือ</a:t>
                      </a:r>
                      <a:endParaRPr lang="th-TH" sz="1600" dirty="0">
                        <a:latin typeface="Leelawadee" pitchFamily="34" charset="-34"/>
                        <a:cs typeface="Leelawadee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5700">
                <a:tc v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 smtClean="0">
                          <a:latin typeface="Leelawadee" pitchFamily="34" charset="-34"/>
                          <a:cs typeface="Leelawadee" pitchFamily="34" charset="-34"/>
                        </a:rPr>
                        <a:t>ฟัง พูด อ่าน เขียน ดู ฯลฯ</a:t>
                      </a:r>
                      <a:endParaRPr lang="th-TH" sz="1600" dirty="0">
                        <a:latin typeface="Leelawadee" pitchFamily="34" charset="-34"/>
                        <a:cs typeface="Leelawadee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97350">
                <a:tc rowSpan="2">
                  <a:txBody>
                    <a:bodyPr/>
                    <a:lstStyle/>
                    <a:p>
                      <a:r>
                        <a:rPr lang="th-TH" sz="1600" dirty="0" smtClean="0">
                          <a:latin typeface="Leelawadee" pitchFamily="34" charset="-34"/>
                          <a:cs typeface="Leelawadee" pitchFamily="34" charset="-34"/>
                        </a:rPr>
                        <a:t>4. ทักษะความสัมพันธ์ระหว่างบุคคล</a:t>
                      </a:r>
                      <a:r>
                        <a:rPr lang="en-US" sz="1600" dirty="0" smtClean="0">
                          <a:latin typeface="Leelawadee" pitchFamily="34" charset="-34"/>
                          <a:cs typeface="Leelawadee" pitchFamily="34" charset="-34"/>
                        </a:rPr>
                        <a:t> </a:t>
                      </a:r>
                      <a:r>
                        <a:rPr lang="th-TH" sz="1600" dirty="0" smtClean="0">
                          <a:latin typeface="Leelawadee" pitchFamily="34" charset="-34"/>
                          <a:cs typeface="Leelawadee" pitchFamily="34" charset="-34"/>
                        </a:rPr>
                        <a:t>และความรับผิดชอบ (</a:t>
                      </a:r>
                      <a:r>
                        <a:rPr lang="en-US" sz="1600" dirty="0" smtClean="0">
                          <a:latin typeface="Leelawadee" pitchFamily="34" charset="-34"/>
                          <a:cs typeface="Leelawadee" pitchFamily="34" charset="-34"/>
                        </a:rPr>
                        <a:t>IRR)</a:t>
                      </a:r>
                      <a:endParaRPr lang="th-TH" sz="1600" dirty="0">
                        <a:latin typeface="Leelawadee" pitchFamily="34" charset="-34"/>
                        <a:cs typeface="Leelawadee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 smtClean="0">
                          <a:latin typeface="Leelawadee" pitchFamily="34" charset="-34"/>
                          <a:cs typeface="Leelawadee" pitchFamily="34" charset="-34"/>
                        </a:rPr>
                        <a:t>ทำงานเป็นกลุ่ม ทำงานเป็นทีม แสดง บทบาทหัวหน้า</a:t>
                      </a:r>
                      <a:r>
                        <a:rPr lang="th-TH" sz="1600" baseline="0" dirty="0" smtClean="0">
                          <a:latin typeface="Leelawadee" pitchFamily="34" charset="-34"/>
                          <a:cs typeface="Leelawadee" pitchFamily="34" charset="-34"/>
                        </a:rPr>
                        <a:t> เลขานุการ สมาชิก</a:t>
                      </a:r>
                      <a:endParaRPr lang="th-TH" sz="1600" dirty="0">
                        <a:latin typeface="Leelawadee" pitchFamily="34" charset="-34"/>
                        <a:cs typeface="Leelawadee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75742">
                <a:tc v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 smtClean="0">
                          <a:latin typeface="Leelawadee" pitchFamily="34" charset="-34"/>
                          <a:cs typeface="Leelawadee" pitchFamily="34" charset="-34"/>
                        </a:rPr>
                        <a:t>ทำงานร่วมกับผู้อื่น มีปฎิสัมพันธ์ร่วมกับผู้อื่น</a:t>
                      </a:r>
                      <a:r>
                        <a:rPr lang="th-TH" sz="1600" baseline="0" dirty="0" smtClean="0">
                          <a:latin typeface="Leelawadee" pitchFamily="34" charset="-34"/>
                          <a:cs typeface="Leelawadee" pitchFamily="34" charset="-34"/>
                        </a:rPr>
                        <a:t> โต้แย้งอย่างมีเหตุผล ลดความขัดแย้ง</a:t>
                      </a:r>
                      <a:endParaRPr lang="th-TH" sz="1600" dirty="0">
                        <a:latin typeface="Leelawadee" pitchFamily="34" charset="-34"/>
                        <a:cs typeface="Leelawadee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75742">
                <a:tc>
                  <a:txBody>
                    <a:bodyPr/>
                    <a:lstStyle/>
                    <a:p>
                      <a:r>
                        <a:rPr lang="th-TH" sz="1600" dirty="0" smtClean="0">
                          <a:latin typeface="Leelawadee" pitchFamily="34" charset="-34"/>
                          <a:cs typeface="Leelawadee" pitchFamily="34" charset="-34"/>
                        </a:rPr>
                        <a:t>5. คุณธรรม</a:t>
                      </a:r>
                      <a:r>
                        <a:rPr lang="th-TH" sz="1600" baseline="0" dirty="0" smtClean="0">
                          <a:latin typeface="Leelawadee" pitchFamily="34" charset="-34"/>
                          <a:cs typeface="Leelawadee" pitchFamily="34" charset="-34"/>
                        </a:rPr>
                        <a:t> จริยธรรม</a:t>
                      </a:r>
                      <a:endParaRPr lang="en-US" sz="1600" baseline="0" dirty="0" smtClean="0">
                        <a:latin typeface="Leelawadee" pitchFamily="34" charset="-34"/>
                        <a:cs typeface="Leelawadee" pitchFamily="34" charset="-34"/>
                      </a:endParaRPr>
                    </a:p>
                    <a:p>
                      <a:r>
                        <a:rPr lang="en-US" sz="1600" baseline="0" dirty="0" smtClean="0">
                          <a:latin typeface="Leelawadee" pitchFamily="34" charset="-34"/>
                          <a:cs typeface="Leelawadee" pitchFamily="34" charset="-34"/>
                        </a:rPr>
                        <a:t>(ME)</a:t>
                      </a:r>
                      <a:r>
                        <a:rPr lang="th-TH" sz="1600" baseline="0" dirty="0" smtClean="0">
                          <a:latin typeface="Leelawadee" pitchFamily="34" charset="-34"/>
                          <a:cs typeface="Leelawadee" pitchFamily="34" charset="-34"/>
                        </a:rPr>
                        <a:t> </a:t>
                      </a:r>
                      <a:endParaRPr lang="th-TH" sz="1600" dirty="0">
                        <a:latin typeface="Leelawadee" pitchFamily="34" charset="-34"/>
                        <a:cs typeface="Leelawadee" pitchFamily="34" charset="-34"/>
                      </a:endParaRPr>
                    </a:p>
                  </a:txBody>
                  <a:tcP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 smtClean="0">
                          <a:latin typeface="Leelawadee" pitchFamily="34" charset="-34"/>
                          <a:cs typeface="Leelawadee" pitchFamily="34" charset="-34"/>
                        </a:rPr>
                        <a:t>เพื่อให้นักศึกษาเป็นผู้มีคุณลักษณะอันพึงประสงค์ ของรายวิชา</a:t>
                      </a:r>
                      <a:endParaRPr lang="th-TH" sz="1600" dirty="0">
                        <a:latin typeface="Leelawadee" pitchFamily="34" charset="-34"/>
                        <a:cs typeface="Leelawadee" pitchFamily="34" charset="-34"/>
                      </a:endParaRPr>
                    </a:p>
                  </a:txBody>
                  <a:tcP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 smtClean="0">
                          <a:latin typeface="Leelawadee" pitchFamily="34" charset="-34"/>
                          <a:cs typeface="Leelawadee" pitchFamily="34" charset="-34"/>
                        </a:rPr>
                        <a:t>ตระหนัก</a:t>
                      </a:r>
                      <a:r>
                        <a:rPr lang="th-TH" sz="1600" baseline="0" dirty="0" smtClean="0">
                          <a:latin typeface="Leelawadee" pitchFamily="34" charset="-34"/>
                          <a:cs typeface="Leelawadee" pitchFamily="34" charset="-34"/>
                        </a:rPr>
                        <a:t> ยอมรับ สนับสนุน รับฟัง แก้ไข ชื่นชม พอใจ ใฝ่รู้  มุ่งมั่น มีจิตอาสา </a:t>
                      </a:r>
                      <a:endParaRPr lang="th-TH" sz="1600" dirty="0">
                        <a:latin typeface="Leelawadee" pitchFamily="34" charset="-34"/>
                        <a:cs typeface="Leelawadee" pitchFamily="34" charset="-34"/>
                      </a:endParaRPr>
                    </a:p>
                  </a:txBody>
                  <a:tcPr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th-TH" sz="3600" b="1" dirty="0" smtClean="0">
                <a:latin typeface="Leelawadee" pitchFamily="34" charset="-34"/>
                <a:cs typeface="Leelawadee" pitchFamily="34" charset="-34"/>
              </a:rPr>
              <a:t>วิธีสอน/เทคนิคการสอน</a:t>
            </a:r>
            <a:endParaRPr lang="th-TH" sz="3600" b="1" dirty="0">
              <a:latin typeface="Leelawadee" pitchFamily="34" charset="-34"/>
              <a:cs typeface="Leelawadee" pitchFamily="34" charset="-34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47800"/>
          <a:ext cx="82296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3124200"/>
                <a:gridCol w="2514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ผลการเรียนรู้</a:t>
                      </a:r>
                      <a:endParaRPr lang="th-TH" sz="20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Leelawadee" pitchFamily="34" charset="-34"/>
                        <a:ea typeface="Tahoma" pitchFamily="34" charset="0"/>
                        <a:cs typeface="Leelawadee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วิธีการสอน/กิจกรรมการเรียนการสอน</a:t>
                      </a:r>
                      <a:endParaRPr lang="th-TH" sz="20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Leelawadee" pitchFamily="34" charset="-34"/>
                        <a:ea typeface="Tahoma" pitchFamily="34" charset="0"/>
                        <a:cs typeface="Leelawadee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การประเมินผล       การเรียนรู้</a:t>
                      </a:r>
                      <a:endParaRPr lang="th-TH" sz="20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Leelawadee" pitchFamily="34" charset="-34"/>
                        <a:ea typeface="Tahoma" pitchFamily="34" charset="0"/>
                        <a:cs typeface="Leelawadee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th-TH" sz="2000" b="1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ความรู้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th-TH" sz="2000" b="1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ทักษะทางปัญญา</a:t>
                      </a:r>
                      <a:endParaRPr lang="th-TH" sz="2000" b="1" dirty="0">
                        <a:latin typeface="Leelawadee" pitchFamily="34" charset="-34"/>
                        <a:ea typeface="Tahoma" pitchFamily="34" charset="0"/>
                        <a:cs typeface="Leelawadee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 สาธิต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 กรณีศึกษา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 ภาคสนาม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 สืบสอบ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 โครงงาน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 เน้นวิจัย</a:t>
                      </a:r>
                      <a:endParaRPr lang="en-US" sz="2000" baseline="0" dirty="0" smtClean="0">
                        <a:latin typeface="Leelawadee" pitchFamily="34" charset="-34"/>
                        <a:ea typeface="Tahoma" pitchFamily="34" charset="0"/>
                        <a:cs typeface="Leelawadee" pitchFamily="34" charset="-34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baseline="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 วิธีทดลอง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baseline="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 การใช้แหล่งเรียนรู้เป็นฐาน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 แบบทดสอบ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 แบบสัมภาษณ์ความรู้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 แบบวัดกระบวนการแก้ปัญหา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 แบบประเมินการทำงานกลุ่ม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 แบบประเมินการปฏิบัติงาน</a:t>
                      </a:r>
                      <a:r>
                        <a:rPr lang="th-TH" sz="2000" baseline="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 </a:t>
                      </a:r>
                      <a:endParaRPr lang="th-TH" sz="2000" dirty="0" smtClean="0">
                        <a:latin typeface="Leelawadee" pitchFamily="34" charset="-34"/>
                        <a:ea typeface="Tahoma" pitchFamily="34" charset="0"/>
                        <a:cs typeface="Leelawadee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th-TH">
                        <a:latin typeface="Leelawadee" pitchFamily="34" charset="-34"/>
                        <a:ea typeface="Tahoma" pitchFamily="34" charset="0"/>
                        <a:cs typeface="Leelawadee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>
                        <a:latin typeface="Leelawadee" pitchFamily="34" charset="-34"/>
                        <a:ea typeface="Tahoma" pitchFamily="34" charset="0"/>
                        <a:cs typeface="Leelawadee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>
                        <a:latin typeface="Leelawadee" pitchFamily="34" charset="-34"/>
                        <a:ea typeface="Tahoma" pitchFamily="34" charset="0"/>
                        <a:cs typeface="Leelawadee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th-TH" sz="3600" b="1" dirty="0" smtClean="0">
                <a:latin typeface="Leelawadee" pitchFamily="34" charset="-34"/>
                <a:cs typeface="Leelawadee" pitchFamily="34" charset="-34"/>
              </a:rPr>
              <a:t>วิธีสอน/เทคนิคการสอน</a:t>
            </a:r>
            <a:endParaRPr lang="th-TH" sz="3600" b="1" dirty="0">
              <a:latin typeface="Leelawadee" pitchFamily="34" charset="-34"/>
              <a:cs typeface="Leelawadee" pitchFamily="34" charset="-34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47800"/>
          <a:ext cx="8229600" cy="4572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ผลการเรียนรู้</a:t>
                      </a:r>
                      <a:endParaRPr lang="th-TH" sz="1800" dirty="0">
                        <a:latin typeface="Leelawadee" pitchFamily="34" charset="-34"/>
                        <a:ea typeface="Tahoma" pitchFamily="34" charset="0"/>
                        <a:cs typeface="Leelawadee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วิธีการสอน/กิจกรรมการเรียนการสอน</a:t>
                      </a:r>
                      <a:endParaRPr lang="th-TH" sz="1800" dirty="0">
                        <a:latin typeface="Leelawadee" pitchFamily="34" charset="-34"/>
                        <a:ea typeface="Tahoma" pitchFamily="34" charset="0"/>
                        <a:cs typeface="Leelawadee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การประเมินผล       การเรียนรู้</a:t>
                      </a:r>
                      <a:endParaRPr lang="th-TH" sz="1800" dirty="0">
                        <a:latin typeface="Leelawadee" pitchFamily="34" charset="-34"/>
                        <a:ea typeface="Tahoma" pitchFamily="34" charset="0"/>
                        <a:cs typeface="Leelawadee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th-TH" sz="200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3. ทักษะการวิเคราะห์เชิงตัวเลข</a:t>
                      </a:r>
                      <a:endParaRPr lang="th-TH" sz="2000" b="1" dirty="0" smtClean="0">
                        <a:latin typeface="Leelawadee" pitchFamily="34" charset="-34"/>
                        <a:ea typeface="Tahoma" pitchFamily="34" charset="0"/>
                        <a:cs typeface="Leelawadee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 การใช้สถิติวิเคราะห์ /การวิเคราะห์เนื้อหา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th-TH" sz="2000" baseline="0" dirty="0" smtClean="0">
                        <a:latin typeface="Leelawadee" pitchFamily="34" charset="-34"/>
                        <a:ea typeface="Tahoma" pitchFamily="34" charset="0"/>
                        <a:cs typeface="Leelawadee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 แบบประเมินกระบวนการสังเคราะห์และผลการวิเคราะห์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4. ทักษะการสื่อสาร</a:t>
                      </a:r>
                    </a:p>
                    <a:p>
                      <a:endParaRPr lang="th-TH" sz="2000" dirty="0">
                        <a:latin typeface="Leelawadee" pitchFamily="34" charset="-34"/>
                        <a:ea typeface="Tahoma" pitchFamily="34" charset="0"/>
                        <a:cs typeface="Leelawadee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 การอ่าน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 การนำเสนอหน้าชั้น</a:t>
                      </a:r>
                      <a:r>
                        <a:rPr lang="th-TH" sz="2000" baseline="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 เขียนสรุป เขียนแผนผัง เขียนรายงาน เขียนบันทึก</a:t>
                      </a:r>
                      <a:endParaRPr lang="th-TH" sz="2000" dirty="0">
                        <a:latin typeface="Leelawadee" pitchFamily="34" charset="-34"/>
                        <a:ea typeface="Tahoma" pitchFamily="34" charset="0"/>
                        <a:cs typeface="Leelawadee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 แบบประเมินการนำเสนอด้วยวาจา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 แบบประเมินการเขียนรายงาน</a:t>
                      </a:r>
                      <a:endParaRPr lang="th-TH" sz="2000" dirty="0">
                        <a:latin typeface="Leelawadee" pitchFamily="34" charset="-34"/>
                        <a:ea typeface="Tahoma" pitchFamily="34" charset="0"/>
                        <a:cs typeface="Leelawadee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5. ทักษะการใช้เทคโนโลยี</a:t>
                      </a:r>
                    </a:p>
                    <a:p>
                      <a:endParaRPr lang="th-TH" sz="2000" dirty="0">
                        <a:latin typeface="Leelawadee" pitchFamily="34" charset="-34"/>
                        <a:ea typeface="Tahoma" pitchFamily="34" charset="0"/>
                        <a:cs typeface="Leelawadee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 การสืบค้นข้อมูล</a:t>
                      </a:r>
                      <a:r>
                        <a:rPr lang="th-TH" sz="2000" baseline="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 และสารสนเทศ ประเมิน และนำไปใช้</a:t>
                      </a:r>
                      <a:endParaRPr lang="th-TH" sz="2000" dirty="0">
                        <a:latin typeface="Leelawadee" pitchFamily="34" charset="-34"/>
                        <a:ea typeface="Tahoma" pitchFamily="34" charset="0"/>
                        <a:cs typeface="Leelawadee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 แบบประเมินกระบวนการสืบค้น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 แบบประเมินรายงานการสืบค้น</a:t>
                      </a:r>
                      <a:r>
                        <a:rPr lang="th-TH" sz="2000" baseline="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 </a:t>
                      </a:r>
                      <a:endParaRPr lang="th-TH" sz="2000" dirty="0">
                        <a:latin typeface="Leelawadee" pitchFamily="34" charset="-34"/>
                        <a:ea typeface="Tahoma" pitchFamily="34" charset="0"/>
                        <a:cs typeface="Leelawadee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th-TH" sz="3600" b="1" dirty="0" smtClean="0">
                <a:latin typeface="Leelawadee" pitchFamily="34" charset="-34"/>
                <a:cs typeface="Leelawadee" pitchFamily="34" charset="-34"/>
              </a:rPr>
              <a:t>วิธีสอน/เทคนิคการสอน</a:t>
            </a:r>
            <a:endParaRPr lang="th-TH" sz="3600" b="1" dirty="0">
              <a:latin typeface="Leelawadee" pitchFamily="34" charset="-34"/>
              <a:cs typeface="Leelawadee" pitchFamily="34" charset="-34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47800"/>
          <a:ext cx="8291265" cy="28194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763755"/>
                <a:gridCol w="2763755"/>
                <a:gridCol w="2763755"/>
              </a:tblGrid>
              <a:tr h="754026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ผลการเรียนรู้</a:t>
                      </a:r>
                      <a:endParaRPr lang="th-TH" sz="2000" dirty="0">
                        <a:latin typeface="Leelawadee" pitchFamily="34" charset="-34"/>
                        <a:ea typeface="Tahoma" pitchFamily="34" charset="0"/>
                        <a:cs typeface="Leelawadee" pitchFamily="34" charset="-34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วิธีการสอน/กิจกรรมการเรียนการสอน</a:t>
                      </a:r>
                      <a:endParaRPr lang="th-TH" sz="2000" dirty="0">
                        <a:latin typeface="Leelawadee" pitchFamily="34" charset="-34"/>
                        <a:ea typeface="Tahoma" pitchFamily="34" charset="0"/>
                        <a:cs typeface="Leelawadee" pitchFamily="34" charset="-34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การประเมินผล       การเรียนรู้</a:t>
                      </a:r>
                      <a:endParaRPr lang="th-TH" sz="2000" dirty="0">
                        <a:latin typeface="Leelawadee" pitchFamily="34" charset="-34"/>
                        <a:ea typeface="Tahoma" pitchFamily="34" charset="0"/>
                        <a:cs typeface="Leelawadee" pitchFamily="34" charset="-34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2065374"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th-TH" sz="200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6. คุณธรรม-จริยธรรม</a:t>
                      </a:r>
                      <a:endParaRPr lang="th-TH" sz="2000" b="1" dirty="0" smtClean="0">
                        <a:latin typeface="Leelawadee" pitchFamily="34" charset="-34"/>
                        <a:ea typeface="Tahoma" pitchFamily="34" charset="0"/>
                        <a:cs typeface="Leelawadee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 การทำงานกลุ่ม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 การเป็นอย่างที่ดี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 การสังเกตตัวแบบที่ดี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 การสอนตามสถานการณ์</a:t>
                      </a:r>
                      <a:r>
                        <a:rPr lang="th-TH" sz="2000" baseline="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 </a:t>
                      </a:r>
                      <a:endParaRPr lang="th-TH" sz="2000" dirty="0" smtClean="0">
                        <a:latin typeface="Leelawadee" pitchFamily="34" charset="-34"/>
                        <a:ea typeface="Tahoma" pitchFamily="34" charset="0"/>
                        <a:cs typeface="Leelawadee" pitchFamily="34" charset="-34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th-TH" sz="2000" baseline="0" dirty="0" smtClean="0">
                        <a:latin typeface="Leelawadee" pitchFamily="34" charset="-34"/>
                        <a:ea typeface="Tahoma" pitchFamily="34" charset="0"/>
                        <a:cs typeface="Leelawadee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 แบบสังเกต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 แบบวัดพฤติกรรม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baseline="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 แบบประเมิน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baseline="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 แบบสัมภาษณ์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baseline="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 แบบประเมินตนเอง</a:t>
                      </a:r>
                      <a:endParaRPr lang="th-TH" sz="2000" dirty="0" smtClean="0">
                        <a:latin typeface="Leelawadee" pitchFamily="34" charset="-34"/>
                        <a:ea typeface="Tahoma" pitchFamily="34" charset="0"/>
                        <a:cs typeface="Leelawadee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th-TH" sz="3600" b="1" dirty="0" smtClean="0">
                <a:latin typeface="Leelawadee" pitchFamily="34" charset="-34"/>
                <a:cs typeface="Leelawadee" pitchFamily="34" charset="-34"/>
              </a:rPr>
              <a:t>วิธีสอน/เทคนิคการสอน</a:t>
            </a:r>
            <a:endParaRPr lang="th-TH" sz="3600" b="1" dirty="0">
              <a:latin typeface="Leelawadee" pitchFamily="34" charset="-34"/>
              <a:cs typeface="Leelawadee" pitchFamily="34" charset="-34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47800"/>
          <a:ext cx="8291265" cy="2819400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2763755"/>
                <a:gridCol w="2763755"/>
                <a:gridCol w="2763755"/>
              </a:tblGrid>
              <a:tr h="754026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ผลการเรียนรู้</a:t>
                      </a:r>
                      <a:endParaRPr lang="th-TH" sz="2000" dirty="0">
                        <a:latin typeface="Leelawadee" pitchFamily="34" charset="-34"/>
                        <a:ea typeface="Tahoma" pitchFamily="34" charset="0"/>
                        <a:cs typeface="Leelawadee" pitchFamily="34" charset="-34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วิธีการสอน/กิจกรรมการเรียนการสอน</a:t>
                      </a:r>
                      <a:endParaRPr lang="th-TH" sz="2000" dirty="0">
                        <a:latin typeface="Leelawadee" pitchFamily="34" charset="-34"/>
                        <a:ea typeface="Tahoma" pitchFamily="34" charset="0"/>
                        <a:cs typeface="Leelawadee" pitchFamily="34" charset="-34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การประเมินผล       การเรียนรู้</a:t>
                      </a:r>
                      <a:endParaRPr lang="th-TH" sz="2000" dirty="0">
                        <a:latin typeface="Leelawadee" pitchFamily="34" charset="-34"/>
                        <a:ea typeface="Tahoma" pitchFamily="34" charset="0"/>
                        <a:cs typeface="Leelawadee" pitchFamily="34" charset="-34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2065374"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th-TH" sz="200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6. ทักษะความสัมพันธ์ระหว่างบุคคล</a:t>
                      </a:r>
                      <a:endParaRPr lang="th-TH" sz="2000" b="1" dirty="0" smtClean="0">
                        <a:latin typeface="Leelawadee" pitchFamily="34" charset="-34"/>
                        <a:ea typeface="Tahoma" pitchFamily="34" charset="0"/>
                        <a:cs typeface="Leelawadee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 การทำงานกลุ่ม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 การทำงานแบบร่วมมือ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 การแลกเปลี่ยนเรียนรู้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 การสะท้อนความคิด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th-TH" sz="2000" baseline="0" dirty="0" smtClean="0">
                        <a:latin typeface="Leelawadee" pitchFamily="34" charset="-34"/>
                        <a:ea typeface="Tahoma" pitchFamily="34" charset="0"/>
                        <a:cs typeface="Leelawadee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 แบบสังเกตพฤติกรรม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baseline="0" dirty="0" smtClean="0">
                          <a:latin typeface="Leelawadee" pitchFamily="34" charset="-34"/>
                          <a:ea typeface="Tahoma" pitchFamily="34" charset="0"/>
                          <a:cs typeface="Leelawadee" pitchFamily="34" charset="-34"/>
                        </a:rPr>
                        <a:t> แบบประเมินปฎิสัมพันธ์ โดยตนเอง เพื่อนและครู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latin typeface="Leelawadee" pitchFamily="34" charset="-34"/>
                <a:cs typeface="Leelawadee" pitchFamily="34" charset="-34"/>
              </a:rPr>
              <a:t>Workshop </a:t>
            </a:r>
            <a:endParaRPr lang="th-TH" sz="2400" dirty="0">
              <a:latin typeface="Leelawadee" pitchFamily="34" charset="-34"/>
              <a:cs typeface="Leelawadee" pitchFamily="34" charset="-34"/>
            </a:endParaRPr>
          </a:p>
        </p:txBody>
      </p:sp>
      <p:pic>
        <p:nvPicPr>
          <p:cNvPr id="7" name="Picture Placeholder 6" descr="293865_333390200074156_813792874_n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5556" r="5556"/>
          <a:stretch>
            <a:fillRect/>
          </a:stretch>
        </p:blipFill>
        <p:spPr/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th-TH" sz="2000" b="1" dirty="0" smtClean="0">
                <a:latin typeface="Leelawadee" pitchFamily="34" charset="-34"/>
                <a:cs typeface="Leelawadee" pitchFamily="34" charset="-34"/>
              </a:rPr>
              <a:t>การเขียนวัตถุประสงค์เชิงพฤติกรรม </a:t>
            </a:r>
            <a:endParaRPr lang="th-TH" sz="2000" b="1" dirty="0">
              <a:latin typeface="Leelawadee" pitchFamily="34" charset="-34"/>
              <a:cs typeface="Leelawadee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4000" b="1" dirty="0" smtClean="0">
                <a:solidFill>
                  <a:schemeClr val="tx1"/>
                </a:solidFill>
                <a:latin typeface="Leelawadee" pitchFamily="34" charset="-34"/>
                <a:cs typeface="Leelawadee" pitchFamily="34" charset="-34"/>
              </a:rPr>
              <a:t>กิจกรรมกลุ่ม </a:t>
            </a:r>
            <a:endParaRPr lang="es-ES" sz="4000" b="1" dirty="0">
              <a:solidFill>
                <a:schemeClr val="tx1"/>
              </a:solidFill>
              <a:latin typeface="Leelawadee" pitchFamily="34" charset="-34"/>
              <a:cs typeface="Leelawadee" pitchFamily="34" charset="-34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>
                <a:latin typeface="Leelawadee" pitchFamily="34" charset="-34"/>
                <a:cs typeface="Leelawadee" pitchFamily="34" charset="-34"/>
              </a:rPr>
              <a:t>แบ่งกลุ่มๆละ 3-5 ท่าน</a:t>
            </a:r>
          </a:p>
          <a:p>
            <a:r>
              <a:rPr lang="th-TH" dirty="0" smtClean="0">
                <a:latin typeface="Leelawadee" pitchFamily="34" charset="-34"/>
                <a:cs typeface="Leelawadee" pitchFamily="34" charset="-34"/>
              </a:rPr>
              <a:t>เลือกเรื่องที่จะสอน </a:t>
            </a:r>
          </a:p>
          <a:p>
            <a:r>
              <a:rPr lang="th-TH" dirty="0" smtClean="0">
                <a:latin typeface="Leelawadee" pitchFamily="34" charset="-34"/>
                <a:cs typeface="Leelawadee" pitchFamily="34" charset="-34"/>
              </a:rPr>
              <a:t>ระดมความคิดเพื่อเขียนวัตถุประสงค์ตามกรอบมาตรฐานคุณวุฒิ 5 ด้าน</a:t>
            </a:r>
            <a:endParaRPr lang="es-ES" dirty="0">
              <a:latin typeface="Leelawadee" pitchFamily="34" charset="-34"/>
              <a:cs typeface="Leelawadee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7184" y="476673"/>
            <a:ext cx="7653288" cy="5893966"/>
          </a:xfrm>
        </p:spPr>
        <p:txBody>
          <a:bodyPr/>
          <a:lstStyle/>
          <a:p>
            <a:pPr algn="ctr">
              <a:lnSpc>
                <a:spcPct val="150000"/>
              </a:lnSpc>
              <a:buNone/>
            </a:pPr>
            <a:r>
              <a:rPr lang="th-TH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itchFamily="34" charset="-34"/>
                <a:cs typeface="Leelawadee" pitchFamily="34" charset="-34"/>
              </a:rPr>
              <a:t>ให้เขียนตามหัวข้อที่กำหนด</a:t>
            </a:r>
          </a:p>
          <a:p>
            <a:pPr>
              <a:lnSpc>
                <a:spcPct val="150000"/>
              </a:lnSpc>
            </a:pPr>
            <a:r>
              <a:rPr lang="th-TH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itchFamily="34" charset="-34"/>
                <a:cs typeface="Leelawadee" pitchFamily="34" charset="-34"/>
              </a:rPr>
              <a:t>เรื่อง....................</a:t>
            </a:r>
          </a:p>
          <a:p>
            <a:pPr>
              <a:lnSpc>
                <a:spcPct val="150000"/>
              </a:lnSpc>
            </a:pPr>
            <a:r>
              <a:rPr lang="th-TH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itchFamily="34" charset="-34"/>
                <a:cs typeface="Leelawadee" pitchFamily="34" charset="-34"/>
              </a:rPr>
              <a:t>เนื้อหา/สาระ</a:t>
            </a:r>
          </a:p>
          <a:p>
            <a:pPr>
              <a:lnSpc>
                <a:spcPct val="150000"/>
              </a:lnSpc>
            </a:pPr>
            <a:r>
              <a:rPr lang="th-TH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itchFamily="34" charset="-34"/>
                <a:cs typeface="Leelawadee" pitchFamily="34" charset="-34"/>
              </a:rPr>
              <a:t>วัตถุประสงค์เชิงพฤติกรรม/วัตถุประสงค์การเรียนรู้ 5 ด้าน ตาม </a:t>
            </a:r>
            <a:r>
              <a:rPr lang="en-US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itchFamily="34" charset="-34"/>
                <a:cs typeface="Leelawadee" pitchFamily="34" charset="-34"/>
              </a:rPr>
              <a:t>TQF</a:t>
            </a:r>
            <a:endParaRPr lang="th-TH" b="1" dirty="0" smtClean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" pitchFamily="34" charset="-34"/>
              <a:cs typeface="Leelawadee" pitchFamily="34" charset="-34"/>
            </a:endParaRPr>
          </a:p>
          <a:p>
            <a:pPr>
              <a:lnSpc>
                <a:spcPct val="150000"/>
              </a:lnSpc>
            </a:pPr>
            <a:r>
              <a:rPr lang="th-TH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itchFamily="34" charset="-34"/>
                <a:cs typeface="Leelawadee" pitchFamily="34" charset="-34"/>
              </a:rPr>
              <a:t>เทคนิคการสอน</a:t>
            </a:r>
          </a:p>
          <a:p>
            <a:pPr>
              <a:lnSpc>
                <a:spcPct val="150000"/>
              </a:lnSpc>
            </a:pPr>
            <a:r>
              <a:rPr lang="th-TH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itchFamily="34" charset="-34"/>
                <a:cs typeface="Leelawadee" pitchFamily="34" charset="-34"/>
              </a:rPr>
              <a:t>การประเมินผล</a:t>
            </a:r>
          </a:p>
          <a:p>
            <a:pPr>
              <a:lnSpc>
                <a:spcPct val="150000"/>
              </a:lnSpc>
              <a:buNone/>
            </a:pPr>
            <a:r>
              <a:rPr lang="th-TH" dirty="0">
                <a:latin typeface="Leelawadee" pitchFamily="34" charset="-34"/>
                <a:cs typeface="Leelawadee" pitchFamily="34" charset="-34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000" b="1" dirty="0" smtClean="0">
                <a:latin typeface="Leelawadee" pitchFamily="34" charset="-34"/>
                <a:cs typeface="Leelawadee" pitchFamily="34" charset="-34"/>
              </a:rPr>
              <a:t>การเขียนวัตถุประสงค์การเรียนรู้</a:t>
            </a:r>
            <a:endParaRPr lang="th-TH" sz="4000" b="1" dirty="0">
              <a:latin typeface="Leelawadee" pitchFamily="34" charset="-34"/>
              <a:cs typeface="Leelawadee" pitchFamily="34" charset="-34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3568" y="1412774"/>
          <a:ext cx="7787208" cy="371474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93604"/>
                <a:gridCol w="3893604"/>
              </a:tblGrid>
              <a:tr h="578167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Leelawadee" pitchFamily="34" charset="-34"/>
                          <a:cs typeface="Leelawadee" pitchFamily="34" charset="-34"/>
                        </a:rPr>
                        <a:t>กรอบมาตรฐานคุณวุฒิ</a:t>
                      </a:r>
                      <a:endParaRPr lang="th-TH" sz="2400" dirty="0">
                        <a:latin typeface="Leelawadee" pitchFamily="34" charset="-34"/>
                        <a:cs typeface="Leelawadee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Leelawadee" pitchFamily="34" charset="-34"/>
                          <a:cs typeface="Leelawadee" pitchFamily="34" charset="-34"/>
                        </a:rPr>
                        <a:t>วัตถุประสงค์การเรียนรู้</a:t>
                      </a:r>
                      <a:endParaRPr lang="th-TH" sz="2400" dirty="0">
                        <a:latin typeface="Leelawadee" pitchFamily="34" charset="-34"/>
                        <a:cs typeface="Leelawadee" pitchFamily="34" charset="-34"/>
                      </a:endParaRPr>
                    </a:p>
                  </a:txBody>
                  <a:tcPr/>
                </a:tc>
              </a:tr>
              <a:tr h="578167"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Leelawadee" pitchFamily="34" charset="-34"/>
                          <a:cs typeface="Leelawadee" pitchFamily="34" charset="-34"/>
                        </a:rPr>
                        <a:t>1. ความรู้</a:t>
                      </a:r>
                      <a:r>
                        <a:rPr lang="th-TH" sz="2000" baseline="0" dirty="0" smtClean="0">
                          <a:latin typeface="Leelawadee" pitchFamily="34" charset="-34"/>
                          <a:cs typeface="Leelawadee" pitchFamily="34" charset="-34"/>
                        </a:rPr>
                        <a:t> (</a:t>
                      </a:r>
                      <a:r>
                        <a:rPr lang="en-US" sz="2000" baseline="0" dirty="0" smtClean="0">
                          <a:latin typeface="Leelawadee" pitchFamily="34" charset="-34"/>
                          <a:cs typeface="Leelawadee" pitchFamily="34" charset="-34"/>
                        </a:rPr>
                        <a:t>KD)</a:t>
                      </a:r>
                      <a:endParaRPr lang="th-TH" sz="2000" dirty="0">
                        <a:latin typeface="Leelawadee" pitchFamily="34" charset="-34"/>
                        <a:cs typeface="Leelawadee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>
                        <a:latin typeface="Leelawadee" pitchFamily="34" charset="-34"/>
                        <a:cs typeface="Leelawadee" pitchFamily="34" charset="-34"/>
                      </a:endParaRPr>
                    </a:p>
                  </a:txBody>
                  <a:tcPr/>
                </a:tc>
              </a:tr>
              <a:tr h="578167"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Leelawadee" pitchFamily="34" charset="-34"/>
                          <a:cs typeface="Leelawadee" pitchFamily="34" charset="-34"/>
                        </a:rPr>
                        <a:t>2. ทักษะทางปัญญา</a:t>
                      </a:r>
                      <a:r>
                        <a:rPr lang="en-US" sz="2000" dirty="0" smtClean="0">
                          <a:latin typeface="Leelawadee" pitchFamily="34" charset="-34"/>
                          <a:cs typeface="Leelawadee" pitchFamily="34" charset="-34"/>
                        </a:rPr>
                        <a:t> (ID)</a:t>
                      </a:r>
                      <a:endParaRPr lang="th-TH" sz="2000" dirty="0">
                        <a:latin typeface="Leelawadee" pitchFamily="34" charset="-34"/>
                        <a:cs typeface="Leelawadee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>
                        <a:latin typeface="Leelawadee" pitchFamily="34" charset="-34"/>
                        <a:cs typeface="Leelawadee" pitchFamily="34" charset="-34"/>
                      </a:endParaRPr>
                    </a:p>
                  </a:txBody>
                  <a:tcPr/>
                </a:tc>
              </a:tr>
              <a:tr h="578167"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Leelawadee" pitchFamily="34" charset="-34"/>
                          <a:cs typeface="Leelawadee" pitchFamily="34" charset="-34"/>
                        </a:rPr>
                        <a:t>3.</a:t>
                      </a:r>
                      <a:r>
                        <a:rPr lang="th-TH" sz="2000" baseline="0" dirty="0" smtClean="0">
                          <a:latin typeface="Leelawadee" pitchFamily="34" charset="-34"/>
                          <a:cs typeface="Leelawadee" pitchFamily="34" charset="-34"/>
                        </a:rPr>
                        <a:t> ทักษะการวิเคราะห์เชิงตัวเลข </a:t>
                      </a:r>
                    </a:p>
                    <a:p>
                      <a:r>
                        <a:rPr lang="th-TH" sz="2000" baseline="0" dirty="0" smtClean="0">
                          <a:latin typeface="Leelawadee" pitchFamily="34" charset="-34"/>
                          <a:cs typeface="Leelawadee" pitchFamily="34" charset="-34"/>
                        </a:rPr>
                        <a:t>    การสื่อสารและเทคโนโลยี</a:t>
                      </a:r>
                      <a:r>
                        <a:rPr lang="en-US" sz="2000" baseline="0" dirty="0" smtClean="0">
                          <a:latin typeface="Leelawadee" pitchFamily="34" charset="-34"/>
                          <a:cs typeface="Leelawadee" pitchFamily="34" charset="-34"/>
                        </a:rPr>
                        <a:t> (MCI)</a:t>
                      </a:r>
                      <a:endParaRPr lang="th-TH" sz="2000" dirty="0">
                        <a:latin typeface="Leelawadee" pitchFamily="34" charset="-34"/>
                        <a:cs typeface="Leelawadee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>
                        <a:latin typeface="Leelawadee" pitchFamily="34" charset="-34"/>
                        <a:cs typeface="Leelawadee" pitchFamily="34" charset="-34"/>
                      </a:endParaRPr>
                    </a:p>
                  </a:txBody>
                  <a:tcPr/>
                </a:tc>
              </a:tr>
              <a:tr h="578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 smtClean="0">
                          <a:latin typeface="Leelawadee" pitchFamily="34" charset="-34"/>
                          <a:cs typeface="Leelawadee" pitchFamily="34" charset="-34"/>
                        </a:rPr>
                        <a:t>4. ทักษะความสัมพันธ์ระหว่างบุคคล</a:t>
                      </a:r>
                      <a:r>
                        <a:rPr lang="en-US" sz="2000" dirty="0" smtClean="0">
                          <a:latin typeface="Leelawadee" pitchFamily="34" charset="-34"/>
                          <a:cs typeface="Leelawadee" pitchFamily="34" charset="-34"/>
                        </a:rPr>
                        <a:t> </a:t>
                      </a:r>
                      <a:r>
                        <a:rPr lang="th-TH" sz="2000" dirty="0" smtClean="0">
                          <a:latin typeface="Leelawadee" pitchFamily="34" charset="-34"/>
                          <a:cs typeface="Leelawadee" pitchFamily="34" charset="-34"/>
                        </a:rPr>
                        <a:t> 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 smtClean="0">
                          <a:latin typeface="Leelawadee" pitchFamily="34" charset="-34"/>
                          <a:cs typeface="Leelawadee" pitchFamily="34" charset="-34"/>
                        </a:rPr>
                        <a:t>    และความรับผิดชอบ (</a:t>
                      </a:r>
                      <a:r>
                        <a:rPr lang="en-US" sz="2000" dirty="0" smtClean="0">
                          <a:latin typeface="Leelawadee" pitchFamily="34" charset="-34"/>
                          <a:cs typeface="Leelawadee" pitchFamily="34" charset="-34"/>
                        </a:rPr>
                        <a:t>IRR)</a:t>
                      </a:r>
                      <a:endParaRPr lang="th-TH" sz="2000" dirty="0" smtClean="0">
                        <a:latin typeface="Leelawadee" pitchFamily="34" charset="-34"/>
                        <a:cs typeface="Leelawadee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>
                        <a:latin typeface="Leelawadee" pitchFamily="34" charset="-34"/>
                        <a:cs typeface="Leelawadee" pitchFamily="34" charset="-34"/>
                      </a:endParaRPr>
                    </a:p>
                  </a:txBody>
                  <a:tcPr/>
                </a:tc>
              </a:tr>
              <a:tr h="578167"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Leelawadee" pitchFamily="34" charset="-34"/>
                          <a:cs typeface="Leelawadee" pitchFamily="34" charset="-34"/>
                        </a:rPr>
                        <a:t>5. คุณธรรม</a:t>
                      </a:r>
                      <a:r>
                        <a:rPr lang="th-TH" sz="2000" baseline="0" dirty="0" smtClean="0">
                          <a:latin typeface="Leelawadee" pitchFamily="34" charset="-34"/>
                          <a:cs typeface="Leelawadee" pitchFamily="34" charset="-34"/>
                        </a:rPr>
                        <a:t> จริยธรรม </a:t>
                      </a:r>
                      <a:r>
                        <a:rPr lang="en-US" sz="2000" baseline="0" dirty="0" smtClean="0">
                          <a:latin typeface="Leelawadee" pitchFamily="34" charset="-34"/>
                          <a:cs typeface="Leelawadee" pitchFamily="34" charset="-34"/>
                        </a:rPr>
                        <a:t>(ME)</a:t>
                      </a:r>
                      <a:r>
                        <a:rPr lang="th-TH" sz="2000" baseline="0" dirty="0" smtClean="0">
                          <a:latin typeface="Leelawadee" pitchFamily="34" charset="-34"/>
                          <a:cs typeface="Leelawadee" pitchFamily="34" charset="-34"/>
                        </a:rPr>
                        <a:t> </a:t>
                      </a:r>
                      <a:endParaRPr lang="th-TH" sz="2000" dirty="0" smtClean="0">
                        <a:latin typeface="Leelawadee" pitchFamily="34" charset="-34"/>
                        <a:cs typeface="Leelawadee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>
                        <a:latin typeface="Leelawadee" pitchFamily="34" charset="-34"/>
                        <a:cs typeface="Leelawadee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r>
              <a:rPr lang="th-TH" sz="4000" b="1" dirty="0" smtClean="0">
                <a:solidFill>
                  <a:schemeClr val="bg1"/>
                </a:solidFill>
                <a:latin typeface="Leelawadee" pitchFamily="34" charset="-34"/>
                <a:cs typeface="Leelawadee" pitchFamily="34" charset="-34"/>
              </a:rPr>
              <a:t>ลำดับการนำเสนอ</a:t>
            </a:r>
            <a:endParaRPr lang="es-ES" sz="4000" b="1" dirty="0">
              <a:solidFill>
                <a:schemeClr val="bg1"/>
              </a:solidFill>
              <a:latin typeface="Leelawadee" pitchFamily="34" charset="-34"/>
              <a:cs typeface="Leelawadee" pitchFamily="34" charset="-34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1680" y="1772817"/>
            <a:ext cx="5544616" cy="576064"/>
          </a:xfrm>
          <a:solidFill>
            <a:schemeClr val="accent1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r>
              <a:rPr lang="th-TH" sz="2800" dirty="0" smtClean="0">
                <a:latin typeface="Leelawadee" pitchFamily="34" charset="-34"/>
                <a:cs typeface="Leelawadee" pitchFamily="34" charset="-34"/>
              </a:rPr>
              <a:t>วัตถุประสงค์การศึกษา</a:t>
            </a:r>
          </a:p>
          <a:p>
            <a:endParaRPr lang="es-ES" dirty="0">
              <a:latin typeface="Leelawadee" pitchFamily="34" charset="-34"/>
              <a:cs typeface="Leelawadee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91680" y="2617748"/>
            <a:ext cx="5544616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sz="2800" dirty="0" smtClean="0">
                <a:latin typeface="Leelawadee" pitchFamily="34" charset="-34"/>
                <a:cs typeface="Leelawadee" pitchFamily="34" charset="-34"/>
              </a:rPr>
              <a:t>พฤติกรรมในการวัดและประเมินผล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91680" y="3337828"/>
            <a:ext cx="5544616" cy="5232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sz="2800" dirty="0" smtClean="0">
                <a:latin typeface="Leelawadee" pitchFamily="34" charset="-34"/>
                <a:cs typeface="Leelawadee" pitchFamily="34" charset="-34"/>
              </a:rPr>
              <a:t>ผลลัพธ์การเรียนรู้ตามกรอบ </a:t>
            </a:r>
            <a:r>
              <a:rPr lang="en-US" sz="2800" dirty="0" smtClean="0">
                <a:latin typeface="Leelawadee" pitchFamily="34" charset="-34"/>
                <a:cs typeface="Leelawadee" pitchFamily="34" charset="-34"/>
              </a:rPr>
              <a:t>TQF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91680" y="4057908"/>
            <a:ext cx="5544616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sz="2800" dirty="0" smtClean="0">
                <a:latin typeface="Leelawadee" pitchFamily="34" charset="-34"/>
                <a:cs typeface="Leelawadee" pitchFamily="34" charset="-34"/>
              </a:rPr>
              <a:t>วิธีสอน /เทคนิคการสอน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91680" y="4777988"/>
            <a:ext cx="5544616" cy="52322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>
                <a:latin typeface="Leelawadee" pitchFamily="34" charset="-34"/>
                <a:cs typeface="Leelawadee" pitchFamily="34" charset="-34"/>
              </a:rPr>
              <a:t>Workshop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427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uiExpand="1" build="p" animBg="1"/>
      <p:bldP spid="6" grpId="0" animBg="1"/>
      <p:bldP spid="7" grpId="0" animBg="1"/>
      <p:bldP spid="8" grpId="0" animBg="1"/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9712" y="2492896"/>
            <a:ext cx="55446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6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itchFamily="34" charset="-34"/>
                <a:cs typeface="Leelawadee" pitchFamily="34" charset="-34"/>
              </a:rPr>
              <a:t>ขอบคุณมากค่ะ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itchFamily="34" charset="-34"/>
                <a:cs typeface="Leelawadee" pitchFamily="34" charset="-34"/>
              </a:rPr>
              <a:t>วัตถุประสงค์ทางการศึกษา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elawadee" pitchFamily="34" charset="-34"/>
              <a:cs typeface="Leelawadee" pitchFamily="34" charset="-34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title" idx="4294967295"/>
          </p:nvPr>
        </p:nvSpPr>
        <p:spPr>
          <a:xfrm>
            <a:off x="928662" y="285728"/>
            <a:ext cx="7088188" cy="140493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sz="3200" b="1" dirty="0">
                <a:solidFill>
                  <a:schemeClr val="bg2">
                    <a:lumMod val="25000"/>
                  </a:schemeClr>
                </a:solidFill>
                <a:latin typeface="Leelawadee" pitchFamily="34" charset="-34"/>
                <a:cs typeface="Leelawadee" pitchFamily="34" charset="-34"/>
              </a:rPr>
              <a:t>ด้านพุทธิพิสัย หรือด้านความรู้ ความคิด </a:t>
            </a:r>
            <a:br>
              <a:rPr lang="th-TH" sz="3200" b="1" dirty="0">
                <a:solidFill>
                  <a:schemeClr val="bg2">
                    <a:lumMod val="25000"/>
                  </a:schemeClr>
                </a:solidFill>
                <a:latin typeface="Leelawadee" pitchFamily="34" charset="-34"/>
                <a:cs typeface="Leelawadee" pitchFamily="34" charset="-34"/>
              </a:rPr>
            </a:br>
            <a:r>
              <a:rPr lang="th-TH" sz="3200" b="1" dirty="0">
                <a:solidFill>
                  <a:schemeClr val="bg2">
                    <a:lumMod val="25000"/>
                  </a:schemeClr>
                </a:solidFill>
                <a:latin typeface="Leelawadee" pitchFamily="34" charset="-34"/>
                <a:cs typeface="Leelawadee" pitchFamily="34" charset="-34"/>
              </a:rPr>
              <a:t>(</a:t>
            </a:r>
            <a:r>
              <a:rPr lang="en-US" sz="3200" b="1" dirty="0">
                <a:solidFill>
                  <a:schemeClr val="bg2">
                    <a:lumMod val="25000"/>
                  </a:schemeClr>
                </a:solidFill>
                <a:latin typeface="Leelawadee" pitchFamily="34" charset="-34"/>
                <a:cs typeface="Leelawadee" pitchFamily="34" charset="-34"/>
              </a:rPr>
              <a:t>Cognitive Domain)</a:t>
            </a:r>
            <a:endParaRPr lang="th-TH" sz="3200" b="1" dirty="0">
              <a:solidFill>
                <a:schemeClr val="bg2">
                  <a:lumMod val="25000"/>
                </a:schemeClr>
              </a:solidFill>
              <a:latin typeface="Leelawadee" pitchFamily="34" charset="-34"/>
              <a:cs typeface="Leelawadee" pitchFamily="34" charset="-34"/>
            </a:endParaRPr>
          </a:p>
        </p:txBody>
      </p:sp>
      <p:sp>
        <p:nvSpPr>
          <p:cNvPr id="17411" name="Rectangle 3"/>
          <p:cNvSpPr>
            <a:spLocks noGrp="1"/>
          </p:cNvSpPr>
          <p:nvPr>
            <p:ph type="body" idx="4294967295"/>
          </p:nvPr>
        </p:nvSpPr>
        <p:spPr>
          <a:xfrm>
            <a:off x="1643042" y="1828800"/>
            <a:ext cx="6775470" cy="406717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th-TH" sz="2800" dirty="0" smtClean="0">
                <a:latin typeface="Leelawadee" pitchFamily="34" charset="-34"/>
                <a:cs typeface="Leelawadee" pitchFamily="34" charset="-34"/>
              </a:rPr>
              <a:t>แบ่งออกเป็น </a:t>
            </a:r>
            <a:r>
              <a:rPr lang="en-US" sz="2800" dirty="0" smtClean="0">
                <a:latin typeface="Leelawadee" pitchFamily="34" charset="-34"/>
                <a:cs typeface="Leelawadee" pitchFamily="34" charset="-34"/>
              </a:rPr>
              <a:t>6 </a:t>
            </a:r>
            <a:r>
              <a:rPr lang="th-TH" sz="2800" dirty="0" smtClean="0">
                <a:latin typeface="Leelawadee" pitchFamily="34" charset="-34"/>
                <a:cs typeface="Leelawadee" pitchFamily="34" charset="-34"/>
              </a:rPr>
              <a:t>ระดับ ดังนี้</a:t>
            </a:r>
          </a:p>
          <a:p>
            <a:pPr eaLnBrk="1" hangingPunct="1">
              <a:lnSpc>
                <a:spcPct val="110000"/>
              </a:lnSpc>
            </a:pPr>
            <a:r>
              <a:rPr lang="th-TH" sz="2800" dirty="0" smtClean="0">
                <a:latin typeface="Leelawadee" pitchFamily="34" charset="-34"/>
                <a:cs typeface="Leelawadee" pitchFamily="34" charset="-34"/>
              </a:rPr>
              <a:t>ความรู้ ความจำ (</a:t>
            </a:r>
            <a:r>
              <a:rPr lang="en-US" sz="2800" dirty="0" smtClean="0">
                <a:latin typeface="Leelawadee" pitchFamily="34" charset="-34"/>
                <a:cs typeface="Leelawadee" pitchFamily="34" charset="-34"/>
              </a:rPr>
              <a:t>Knowledge)</a:t>
            </a:r>
          </a:p>
          <a:p>
            <a:pPr eaLnBrk="1" hangingPunct="1">
              <a:lnSpc>
                <a:spcPct val="110000"/>
              </a:lnSpc>
            </a:pPr>
            <a:r>
              <a:rPr lang="th-TH" sz="2800" dirty="0" smtClean="0">
                <a:latin typeface="Leelawadee" pitchFamily="34" charset="-34"/>
                <a:cs typeface="Leelawadee" pitchFamily="34" charset="-34"/>
              </a:rPr>
              <a:t>ความเข้าใจ (</a:t>
            </a:r>
            <a:r>
              <a:rPr lang="en-US" sz="2800" dirty="0" smtClean="0">
                <a:latin typeface="Leelawadee" pitchFamily="34" charset="-34"/>
                <a:cs typeface="Leelawadee" pitchFamily="34" charset="-34"/>
              </a:rPr>
              <a:t>Comprehension)</a:t>
            </a:r>
          </a:p>
          <a:p>
            <a:pPr eaLnBrk="1" hangingPunct="1">
              <a:lnSpc>
                <a:spcPct val="110000"/>
              </a:lnSpc>
            </a:pPr>
            <a:r>
              <a:rPr lang="th-TH" sz="2800" dirty="0" smtClean="0">
                <a:latin typeface="Leelawadee" pitchFamily="34" charset="-34"/>
                <a:cs typeface="Leelawadee" pitchFamily="34" charset="-34"/>
              </a:rPr>
              <a:t>การประยุกต์ (</a:t>
            </a:r>
            <a:r>
              <a:rPr lang="en-US" sz="2800" dirty="0" smtClean="0">
                <a:latin typeface="Leelawadee" pitchFamily="34" charset="-34"/>
                <a:cs typeface="Leelawadee" pitchFamily="34" charset="-34"/>
              </a:rPr>
              <a:t>Application)</a:t>
            </a:r>
            <a:endParaRPr lang="th-TH" sz="2800" dirty="0" smtClean="0">
              <a:latin typeface="Leelawadee" pitchFamily="34" charset="-34"/>
              <a:cs typeface="Leelawadee" pitchFamily="34" charset="-34"/>
            </a:endParaRPr>
          </a:p>
          <a:p>
            <a:pPr eaLnBrk="1" hangingPunct="1">
              <a:lnSpc>
                <a:spcPct val="110000"/>
              </a:lnSpc>
            </a:pPr>
            <a:r>
              <a:rPr lang="th-TH" sz="2800" dirty="0" smtClean="0">
                <a:latin typeface="Leelawadee" pitchFamily="34" charset="-34"/>
                <a:cs typeface="Leelawadee" pitchFamily="34" charset="-34"/>
              </a:rPr>
              <a:t>การวิเคราะห์ (</a:t>
            </a:r>
            <a:r>
              <a:rPr lang="en-US" sz="2800" dirty="0" smtClean="0">
                <a:latin typeface="Leelawadee" pitchFamily="34" charset="-34"/>
                <a:cs typeface="Leelawadee" pitchFamily="34" charset="-34"/>
              </a:rPr>
              <a:t>Analysis)</a:t>
            </a:r>
          </a:p>
          <a:p>
            <a:pPr eaLnBrk="1" hangingPunct="1">
              <a:lnSpc>
                <a:spcPct val="110000"/>
              </a:lnSpc>
            </a:pPr>
            <a:r>
              <a:rPr lang="th-TH" sz="2800" dirty="0" smtClean="0">
                <a:latin typeface="Leelawadee" pitchFamily="34" charset="-34"/>
                <a:cs typeface="Leelawadee" pitchFamily="34" charset="-34"/>
              </a:rPr>
              <a:t>การสังเคราะห์ (</a:t>
            </a:r>
            <a:r>
              <a:rPr lang="en-US" sz="2800" dirty="0" smtClean="0">
                <a:latin typeface="Leelawadee" pitchFamily="34" charset="-34"/>
                <a:cs typeface="Leelawadee" pitchFamily="34" charset="-34"/>
              </a:rPr>
              <a:t>Synthesis)</a:t>
            </a:r>
          </a:p>
          <a:p>
            <a:pPr eaLnBrk="1" hangingPunct="1">
              <a:lnSpc>
                <a:spcPct val="110000"/>
              </a:lnSpc>
            </a:pPr>
            <a:r>
              <a:rPr lang="th-TH" sz="2800" dirty="0" smtClean="0">
                <a:latin typeface="Leelawadee" pitchFamily="34" charset="-34"/>
                <a:cs typeface="Leelawadee" pitchFamily="34" charset="-34"/>
              </a:rPr>
              <a:t>การประเมิน (</a:t>
            </a:r>
            <a:r>
              <a:rPr lang="en-US" sz="2800" dirty="0" smtClean="0">
                <a:latin typeface="Leelawadee" pitchFamily="34" charset="-34"/>
                <a:cs typeface="Leelawadee" pitchFamily="34" charset="-34"/>
              </a:rPr>
              <a:t>Evaluation)</a:t>
            </a:r>
            <a:endParaRPr lang="th-TH" sz="2800" dirty="0" smtClean="0">
              <a:latin typeface="Leelawadee" pitchFamily="34" charset="-34"/>
              <a:cs typeface="Leelawadee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 idx="4294967295"/>
          </p:nvPr>
        </p:nvSpPr>
        <p:spPr>
          <a:xfrm>
            <a:off x="428596" y="357166"/>
            <a:ext cx="8215338" cy="1404938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sz="3200" b="1" dirty="0">
                <a:solidFill>
                  <a:schemeClr val="bg2">
                    <a:lumMod val="25000"/>
                  </a:schemeClr>
                </a:solidFill>
                <a:latin typeface="Leelawadee" pitchFamily="34" charset="-34"/>
                <a:cs typeface="Leelawadee" pitchFamily="34" charset="-34"/>
              </a:rPr>
              <a:t>ด้านจิตพิสัย หรือ ด้านอารมณ์ความรู้สึก </a:t>
            </a:r>
            <a:br>
              <a:rPr lang="th-TH" sz="3200" b="1" dirty="0">
                <a:solidFill>
                  <a:schemeClr val="bg2">
                    <a:lumMod val="25000"/>
                  </a:schemeClr>
                </a:solidFill>
                <a:latin typeface="Leelawadee" pitchFamily="34" charset="-34"/>
                <a:cs typeface="Leelawadee" pitchFamily="34" charset="-34"/>
              </a:rPr>
            </a:br>
            <a:r>
              <a:rPr lang="th-TH" sz="3200" b="1" dirty="0">
                <a:solidFill>
                  <a:schemeClr val="bg2">
                    <a:lumMod val="25000"/>
                  </a:schemeClr>
                </a:solidFill>
                <a:latin typeface="Leelawadee" pitchFamily="34" charset="-34"/>
                <a:cs typeface="Leelawadee" pitchFamily="34" charset="-34"/>
              </a:rPr>
              <a:t>(</a:t>
            </a:r>
            <a:r>
              <a:rPr lang="en-US" sz="3200" b="1" dirty="0">
                <a:solidFill>
                  <a:schemeClr val="bg2">
                    <a:lumMod val="25000"/>
                  </a:schemeClr>
                </a:solidFill>
                <a:latin typeface="Leelawadee" pitchFamily="34" charset="-34"/>
                <a:cs typeface="Leelawadee" pitchFamily="34" charset="-34"/>
              </a:rPr>
              <a:t>Affective Domain)</a:t>
            </a:r>
            <a:endParaRPr lang="th-TH" sz="3200" b="1" dirty="0">
              <a:solidFill>
                <a:schemeClr val="bg2">
                  <a:lumMod val="25000"/>
                </a:schemeClr>
              </a:solidFill>
              <a:latin typeface="Leelawadee" pitchFamily="34" charset="-34"/>
              <a:cs typeface="Leelawadee" pitchFamily="34" charset="-34"/>
            </a:endParaRPr>
          </a:p>
        </p:txBody>
      </p:sp>
      <p:sp>
        <p:nvSpPr>
          <p:cNvPr id="18435" name="Rectangle 3"/>
          <p:cNvSpPr>
            <a:spLocks noGrp="1"/>
          </p:cNvSpPr>
          <p:nvPr>
            <p:ph type="body" idx="4294967295"/>
          </p:nvPr>
        </p:nvSpPr>
        <p:spPr>
          <a:xfrm>
            <a:off x="1428728" y="1857375"/>
            <a:ext cx="7319736" cy="404812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th-TH" sz="3200" dirty="0" smtClean="0">
                <a:latin typeface="Leelawadee" pitchFamily="34" charset="-34"/>
                <a:cs typeface="Leelawadee" pitchFamily="34" charset="-34"/>
              </a:rPr>
              <a:t>แบ่งออกเป็น </a:t>
            </a:r>
            <a:r>
              <a:rPr lang="en-US" sz="3200" dirty="0" smtClean="0">
                <a:latin typeface="Leelawadee" pitchFamily="34" charset="-34"/>
                <a:cs typeface="Leelawadee" pitchFamily="34" charset="-34"/>
              </a:rPr>
              <a:t>5 </a:t>
            </a:r>
            <a:r>
              <a:rPr lang="th-TH" sz="3200" dirty="0" smtClean="0">
                <a:latin typeface="Leelawadee" pitchFamily="34" charset="-34"/>
                <a:cs typeface="Leelawadee" pitchFamily="34" charset="-34"/>
              </a:rPr>
              <a:t>ระดับ ดังนี้</a:t>
            </a:r>
          </a:p>
          <a:p>
            <a:pPr eaLnBrk="1" hangingPunct="1">
              <a:lnSpc>
                <a:spcPct val="110000"/>
              </a:lnSpc>
            </a:pPr>
            <a:r>
              <a:rPr lang="th-TH" sz="3200" dirty="0" smtClean="0">
                <a:latin typeface="Leelawadee" pitchFamily="34" charset="-34"/>
                <a:cs typeface="Leelawadee" pitchFamily="34" charset="-34"/>
              </a:rPr>
              <a:t>การรับรู้ (</a:t>
            </a:r>
            <a:r>
              <a:rPr lang="en-US" sz="3200" dirty="0" smtClean="0">
                <a:latin typeface="Leelawadee" pitchFamily="34" charset="-34"/>
                <a:cs typeface="Leelawadee" pitchFamily="34" charset="-34"/>
              </a:rPr>
              <a:t>Receiving or Attending)</a:t>
            </a:r>
            <a:endParaRPr lang="th-TH" sz="3200" dirty="0" smtClean="0">
              <a:latin typeface="Leelawadee" pitchFamily="34" charset="-34"/>
              <a:cs typeface="Leelawadee" pitchFamily="34" charset="-34"/>
            </a:endParaRPr>
          </a:p>
          <a:p>
            <a:pPr eaLnBrk="1" hangingPunct="1">
              <a:lnSpc>
                <a:spcPct val="110000"/>
              </a:lnSpc>
            </a:pPr>
            <a:r>
              <a:rPr lang="th-TH" sz="3200" dirty="0" smtClean="0">
                <a:latin typeface="Leelawadee" pitchFamily="34" charset="-34"/>
                <a:cs typeface="Leelawadee" pitchFamily="34" charset="-34"/>
              </a:rPr>
              <a:t>การตอบสนอง (</a:t>
            </a:r>
            <a:r>
              <a:rPr lang="en-US" sz="3200" dirty="0" smtClean="0">
                <a:latin typeface="Leelawadee" pitchFamily="34" charset="-34"/>
                <a:cs typeface="Leelawadee" pitchFamily="34" charset="-34"/>
              </a:rPr>
              <a:t>Responding)</a:t>
            </a:r>
          </a:p>
          <a:p>
            <a:pPr eaLnBrk="1" hangingPunct="1">
              <a:lnSpc>
                <a:spcPct val="110000"/>
              </a:lnSpc>
            </a:pPr>
            <a:r>
              <a:rPr lang="th-TH" sz="3200" dirty="0" smtClean="0">
                <a:latin typeface="Leelawadee" pitchFamily="34" charset="-34"/>
                <a:cs typeface="Leelawadee" pitchFamily="34" charset="-34"/>
              </a:rPr>
              <a:t>การสร้างค่านิยม (</a:t>
            </a:r>
            <a:r>
              <a:rPr lang="en-US" sz="3200" dirty="0" smtClean="0">
                <a:latin typeface="Leelawadee" pitchFamily="34" charset="-34"/>
                <a:cs typeface="Leelawadee" pitchFamily="34" charset="-34"/>
              </a:rPr>
              <a:t>Valuing)</a:t>
            </a:r>
          </a:p>
          <a:p>
            <a:pPr eaLnBrk="1" hangingPunct="1">
              <a:lnSpc>
                <a:spcPct val="110000"/>
              </a:lnSpc>
            </a:pPr>
            <a:r>
              <a:rPr lang="th-TH" sz="3200" dirty="0" smtClean="0">
                <a:latin typeface="Leelawadee" pitchFamily="34" charset="-34"/>
                <a:cs typeface="Leelawadee" pitchFamily="34" charset="-34"/>
              </a:rPr>
              <a:t>การจัดระบบ (</a:t>
            </a:r>
            <a:r>
              <a:rPr lang="en-US" sz="3200" dirty="0" smtClean="0">
                <a:latin typeface="Leelawadee" pitchFamily="34" charset="-34"/>
                <a:cs typeface="Leelawadee" pitchFamily="34" charset="-34"/>
              </a:rPr>
              <a:t>Organization)</a:t>
            </a:r>
          </a:p>
          <a:p>
            <a:pPr eaLnBrk="1" hangingPunct="1">
              <a:lnSpc>
                <a:spcPct val="110000"/>
              </a:lnSpc>
            </a:pPr>
            <a:r>
              <a:rPr lang="th-TH" sz="3200" dirty="0" smtClean="0">
                <a:latin typeface="Leelawadee" pitchFamily="34" charset="-34"/>
                <a:cs typeface="Leelawadee" pitchFamily="34" charset="-34"/>
              </a:rPr>
              <a:t>การสร้างคุณลักษณะ (</a:t>
            </a:r>
            <a:r>
              <a:rPr lang="en-US" sz="3200" dirty="0" smtClean="0">
                <a:latin typeface="Leelawadee" pitchFamily="34" charset="-34"/>
                <a:cs typeface="Leelawadee" pitchFamily="34" charset="-34"/>
              </a:rPr>
              <a:t>Characterization)</a:t>
            </a:r>
            <a:endParaRPr lang="th-TH" sz="3200" dirty="0" smtClean="0">
              <a:latin typeface="Leelawadee" pitchFamily="34" charset="-34"/>
              <a:cs typeface="Leelawadee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 idx="4294967295"/>
          </p:nvPr>
        </p:nvSpPr>
        <p:spPr>
          <a:xfrm>
            <a:off x="571472" y="428604"/>
            <a:ext cx="7715272" cy="1331913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marL="838200" indent="-838200" eaLnBrk="1" fontAlgn="auto" hangingPunct="1">
              <a:spcAft>
                <a:spcPts val="0"/>
              </a:spcAft>
              <a:defRPr/>
            </a:pPr>
            <a:r>
              <a:rPr lang="th-TH" sz="3200" b="1" dirty="0">
                <a:solidFill>
                  <a:schemeClr val="bg1"/>
                </a:solidFill>
                <a:latin typeface="Leelawadee" pitchFamily="34" charset="-34"/>
                <a:cs typeface="Leelawadee" pitchFamily="34" charset="-34"/>
              </a:rPr>
              <a:t>ด้านทักษะพิสัย หรือ ด้านปฏิบัติการ </a:t>
            </a:r>
            <a:br>
              <a:rPr lang="th-TH" sz="3200" b="1" dirty="0">
                <a:solidFill>
                  <a:schemeClr val="bg1"/>
                </a:solidFill>
                <a:latin typeface="Leelawadee" pitchFamily="34" charset="-34"/>
                <a:cs typeface="Leelawadee" pitchFamily="34" charset="-34"/>
              </a:rPr>
            </a:br>
            <a:r>
              <a:rPr lang="th-TH" sz="3200" b="1" dirty="0">
                <a:solidFill>
                  <a:schemeClr val="bg1"/>
                </a:solidFill>
                <a:latin typeface="Leelawadee" pitchFamily="34" charset="-34"/>
                <a:cs typeface="Leelawadee" pitchFamily="34" charset="-34"/>
              </a:rPr>
              <a:t>(</a:t>
            </a:r>
            <a:r>
              <a:rPr lang="en-US" sz="3200" b="1" dirty="0">
                <a:solidFill>
                  <a:schemeClr val="bg1"/>
                </a:solidFill>
                <a:latin typeface="Leelawadee" pitchFamily="34" charset="-34"/>
                <a:cs typeface="Leelawadee" pitchFamily="34" charset="-34"/>
              </a:rPr>
              <a:t>Psychomotor Domain)</a:t>
            </a:r>
            <a:endParaRPr lang="th-TH" sz="3200" b="1" dirty="0">
              <a:solidFill>
                <a:schemeClr val="bg1"/>
              </a:solidFill>
              <a:latin typeface="Leelawadee" pitchFamily="34" charset="-34"/>
              <a:cs typeface="Leelawadee" pitchFamily="34" charset="-34"/>
            </a:endParaRPr>
          </a:p>
        </p:txBody>
      </p:sp>
      <p:sp>
        <p:nvSpPr>
          <p:cNvPr id="19459" name="Rectangle 3"/>
          <p:cNvSpPr>
            <a:spLocks noGrp="1"/>
          </p:cNvSpPr>
          <p:nvPr>
            <p:ph type="body" idx="4294967295"/>
          </p:nvPr>
        </p:nvSpPr>
        <p:spPr>
          <a:xfrm>
            <a:off x="1643042" y="1928813"/>
            <a:ext cx="7033414" cy="433705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th-TH" sz="2800" dirty="0" smtClean="0">
                <a:latin typeface="Leelawadee" pitchFamily="34" charset="-34"/>
                <a:cs typeface="Leelawadee" pitchFamily="34" charset="-34"/>
              </a:rPr>
              <a:t>แบ่งออกเป็น </a:t>
            </a:r>
            <a:r>
              <a:rPr lang="en-US" sz="2800" dirty="0" smtClean="0">
                <a:latin typeface="Leelawadee" pitchFamily="34" charset="-34"/>
                <a:cs typeface="Leelawadee" pitchFamily="34" charset="-34"/>
              </a:rPr>
              <a:t>5 </a:t>
            </a:r>
            <a:r>
              <a:rPr lang="th-TH" sz="2800" dirty="0" smtClean="0">
                <a:latin typeface="Leelawadee" pitchFamily="34" charset="-34"/>
                <a:cs typeface="Leelawadee" pitchFamily="34" charset="-34"/>
              </a:rPr>
              <a:t>ระดับ ดังนี้</a:t>
            </a:r>
          </a:p>
          <a:p>
            <a:pPr eaLnBrk="1" hangingPunct="1">
              <a:lnSpc>
                <a:spcPct val="110000"/>
              </a:lnSpc>
            </a:pPr>
            <a:r>
              <a:rPr lang="th-TH" sz="2800" dirty="0" smtClean="0">
                <a:latin typeface="Leelawadee" pitchFamily="34" charset="-34"/>
                <a:cs typeface="Leelawadee" pitchFamily="34" charset="-34"/>
              </a:rPr>
              <a:t>การเลียนแบบ (</a:t>
            </a:r>
            <a:r>
              <a:rPr lang="en-US" sz="2800" dirty="0" smtClean="0">
                <a:latin typeface="Leelawadee" pitchFamily="34" charset="-34"/>
                <a:cs typeface="Leelawadee" pitchFamily="34" charset="-34"/>
              </a:rPr>
              <a:t>Imitation)</a:t>
            </a:r>
          </a:p>
          <a:p>
            <a:pPr eaLnBrk="1" hangingPunct="1">
              <a:lnSpc>
                <a:spcPct val="110000"/>
              </a:lnSpc>
            </a:pPr>
            <a:r>
              <a:rPr lang="th-TH" sz="2800" dirty="0" smtClean="0">
                <a:latin typeface="Leelawadee" pitchFamily="34" charset="-34"/>
                <a:cs typeface="Leelawadee" pitchFamily="34" charset="-34"/>
              </a:rPr>
              <a:t>การทำตามแบบ (</a:t>
            </a:r>
            <a:r>
              <a:rPr lang="en-US" sz="2800" dirty="0" smtClean="0">
                <a:latin typeface="Leelawadee" pitchFamily="34" charset="-34"/>
                <a:cs typeface="Leelawadee" pitchFamily="34" charset="-34"/>
              </a:rPr>
              <a:t>Manipulation)</a:t>
            </a:r>
          </a:p>
          <a:p>
            <a:pPr eaLnBrk="1" hangingPunct="1">
              <a:lnSpc>
                <a:spcPct val="110000"/>
              </a:lnSpc>
            </a:pPr>
            <a:r>
              <a:rPr lang="th-TH" sz="2800" dirty="0" smtClean="0">
                <a:latin typeface="Leelawadee" pitchFamily="34" charset="-34"/>
                <a:cs typeface="Leelawadee" pitchFamily="34" charset="-34"/>
              </a:rPr>
              <a:t>การพัฒนาความละเอียดถูกต้อง (</a:t>
            </a:r>
            <a:r>
              <a:rPr lang="en-US" sz="2800" dirty="0" smtClean="0">
                <a:latin typeface="Leelawadee" pitchFamily="34" charset="-34"/>
                <a:cs typeface="Leelawadee" pitchFamily="34" charset="-34"/>
              </a:rPr>
              <a:t>Precision)</a:t>
            </a:r>
          </a:p>
          <a:p>
            <a:pPr eaLnBrk="1" hangingPunct="1">
              <a:lnSpc>
                <a:spcPct val="110000"/>
              </a:lnSpc>
            </a:pPr>
            <a:r>
              <a:rPr lang="th-TH" sz="2800" dirty="0" smtClean="0">
                <a:latin typeface="Leelawadee" pitchFamily="34" charset="-34"/>
                <a:cs typeface="Leelawadee" pitchFamily="34" charset="-34"/>
              </a:rPr>
              <a:t>การฝึกฝนอย่างต่อเนื่อง (</a:t>
            </a:r>
            <a:r>
              <a:rPr lang="en-US" sz="2800" dirty="0" smtClean="0">
                <a:latin typeface="Leelawadee" pitchFamily="34" charset="-34"/>
                <a:cs typeface="Leelawadee" pitchFamily="34" charset="-34"/>
              </a:rPr>
              <a:t>Articulation)</a:t>
            </a:r>
          </a:p>
          <a:p>
            <a:pPr eaLnBrk="1" hangingPunct="1">
              <a:lnSpc>
                <a:spcPct val="110000"/>
              </a:lnSpc>
            </a:pPr>
            <a:r>
              <a:rPr lang="th-TH" sz="2800" dirty="0" smtClean="0">
                <a:latin typeface="Leelawadee" pitchFamily="34" charset="-34"/>
                <a:cs typeface="Leelawadee" pitchFamily="34" charset="-34"/>
              </a:rPr>
              <a:t>การปฏิบัติอย่างคล่องแคล่วเป็นธรรมชาติ (</a:t>
            </a:r>
            <a:r>
              <a:rPr lang="en-US" sz="2800" dirty="0" smtClean="0">
                <a:latin typeface="Leelawadee" pitchFamily="34" charset="-34"/>
                <a:cs typeface="Leelawadee" pitchFamily="34" charset="-34"/>
              </a:rPr>
              <a:t>Naturalization)</a:t>
            </a:r>
            <a:endParaRPr lang="th-TH" sz="2800" dirty="0" smtClean="0">
              <a:latin typeface="Leelawadee" pitchFamily="34" charset="-34"/>
              <a:cs typeface="Leelawadee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3600" b="1" dirty="0" smtClean="0">
                <a:solidFill>
                  <a:srgbClr val="002060"/>
                </a:solidFill>
                <a:latin typeface="Leelawadee" pitchFamily="34" charset="-34"/>
                <a:cs typeface="Leelawadee" pitchFamily="34" charset="-34"/>
              </a:rPr>
              <a:t>จุดมุ่งหมายของการวัดและประเมินผล</a:t>
            </a:r>
            <a:endParaRPr lang="th-TH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12776"/>
          <a:ext cx="8229600" cy="4713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2149" name="Picture 5" descr="Old Bloom Triang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7900" y="271463"/>
            <a:ext cx="4032250" cy="350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2146" name="Rectangle 2"/>
          <p:cNvSpPr>
            <a:spLocks noChangeArrowheads="1"/>
          </p:cNvSpPr>
          <p:nvPr/>
        </p:nvSpPr>
        <p:spPr bwMode="auto">
          <a:xfrm>
            <a:off x="755650" y="3846513"/>
            <a:ext cx="33845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th-TH" sz="2800" b="1" dirty="0">
                <a:latin typeface="Leelawadee" pitchFamily="34" charset="-34"/>
                <a:cs typeface="Leelawadee" pitchFamily="34" charset="-34"/>
              </a:rPr>
              <a:t>New Version</a:t>
            </a:r>
            <a:endParaRPr lang="th-TH" sz="2800" dirty="0">
              <a:latin typeface="Leelawadee" pitchFamily="34" charset="-34"/>
              <a:cs typeface="Leelawadee" pitchFamily="34" charset="-34"/>
            </a:endParaRPr>
          </a:p>
        </p:txBody>
      </p:sp>
      <p:pic>
        <p:nvPicPr>
          <p:cNvPr id="262147" name="Picture 3" descr="New Bloom Triang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273050"/>
            <a:ext cx="4032250" cy="348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2148" name="Rectangle 4"/>
          <p:cNvSpPr>
            <a:spLocks noChangeArrowheads="1"/>
          </p:cNvSpPr>
          <p:nvPr/>
        </p:nvSpPr>
        <p:spPr bwMode="auto">
          <a:xfrm>
            <a:off x="5795963" y="3860800"/>
            <a:ext cx="21796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th-TH" sz="2800" b="1">
                <a:latin typeface="Leelawadee" pitchFamily="34" charset="-34"/>
                <a:cs typeface="Leelawadee" pitchFamily="34" charset="-34"/>
              </a:rPr>
              <a:t>Old Version</a:t>
            </a:r>
            <a:endParaRPr lang="th-TH" sz="2800">
              <a:latin typeface="Leelawadee" pitchFamily="34" charset="-34"/>
              <a:cs typeface="Leelawadee" pitchFamily="34" charset="-34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1042988" y="6165304"/>
            <a:ext cx="792162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1400" b="1" dirty="0">
                <a:latin typeface="Leelawadee" pitchFamily="34" charset="-34"/>
                <a:cs typeface="Leelawadee" pitchFamily="34" charset="-34"/>
              </a:rPr>
              <a:t>ที่มา</a:t>
            </a:r>
            <a:r>
              <a:rPr lang="th-TH" sz="1400" dirty="0">
                <a:latin typeface="Leelawadee" pitchFamily="34" charset="-34"/>
                <a:cs typeface="Leelawadee" pitchFamily="34" charset="-34"/>
              </a:rPr>
              <a:t> </a:t>
            </a:r>
            <a:r>
              <a:rPr lang="en-US" sz="1400" dirty="0">
                <a:latin typeface="Leelawadee" pitchFamily="34" charset="-34"/>
                <a:cs typeface="Leelawadee" pitchFamily="34" charset="-34"/>
              </a:rPr>
              <a:t>http</a:t>
            </a:r>
            <a:r>
              <a:rPr lang="th-TH" sz="1400" dirty="0">
                <a:latin typeface="Leelawadee" pitchFamily="34" charset="-34"/>
                <a:cs typeface="Leelawadee" pitchFamily="34" charset="-34"/>
              </a:rPr>
              <a:t>://</a:t>
            </a:r>
            <a:r>
              <a:rPr lang="en-US" sz="1400" dirty="0">
                <a:latin typeface="Leelawadee" pitchFamily="34" charset="-34"/>
                <a:cs typeface="Leelawadee" pitchFamily="34" charset="-34"/>
              </a:rPr>
              <a:t>www</a:t>
            </a:r>
            <a:r>
              <a:rPr lang="th-TH" sz="1400" dirty="0">
                <a:latin typeface="Leelawadee" pitchFamily="34" charset="-34"/>
                <a:cs typeface="Leelawadee" pitchFamily="34" charset="-34"/>
              </a:rPr>
              <a:t>.</a:t>
            </a:r>
            <a:r>
              <a:rPr lang="en-US" sz="1400" dirty="0" err="1">
                <a:latin typeface="Leelawadee" pitchFamily="34" charset="-34"/>
                <a:cs typeface="Leelawadee" pitchFamily="34" charset="-34"/>
              </a:rPr>
              <a:t>odu</a:t>
            </a:r>
            <a:r>
              <a:rPr lang="th-TH" sz="1400" dirty="0">
                <a:latin typeface="Leelawadee" pitchFamily="34" charset="-34"/>
                <a:cs typeface="Leelawadee" pitchFamily="34" charset="-34"/>
              </a:rPr>
              <a:t>.</a:t>
            </a:r>
            <a:r>
              <a:rPr lang="en-US" sz="1400" dirty="0" err="1">
                <a:latin typeface="Leelawadee" pitchFamily="34" charset="-34"/>
                <a:cs typeface="Leelawadee" pitchFamily="34" charset="-34"/>
              </a:rPr>
              <a:t>edu</a:t>
            </a:r>
            <a:r>
              <a:rPr lang="th-TH" sz="1400" dirty="0">
                <a:latin typeface="Leelawadee" pitchFamily="34" charset="-34"/>
                <a:cs typeface="Leelawadee" pitchFamily="34" charset="-34"/>
              </a:rPr>
              <a:t>/</a:t>
            </a:r>
            <a:r>
              <a:rPr lang="en-US" sz="1400" dirty="0" err="1">
                <a:latin typeface="Leelawadee" pitchFamily="34" charset="-34"/>
                <a:cs typeface="Leelawadee" pitchFamily="34" charset="-34"/>
              </a:rPr>
              <a:t>educ</a:t>
            </a:r>
            <a:r>
              <a:rPr lang="th-TH" sz="1400" dirty="0">
                <a:latin typeface="Leelawadee" pitchFamily="34" charset="-34"/>
                <a:cs typeface="Leelawadee" pitchFamily="34" charset="-34"/>
              </a:rPr>
              <a:t>/</a:t>
            </a:r>
            <a:r>
              <a:rPr lang="en-US" sz="1400" dirty="0" err="1">
                <a:latin typeface="Leelawadee" pitchFamily="34" charset="-34"/>
                <a:cs typeface="Leelawadee" pitchFamily="34" charset="-34"/>
              </a:rPr>
              <a:t>roverbau</a:t>
            </a:r>
            <a:r>
              <a:rPr lang="th-TH" sz="1400" dirty="0">
                <a:latin typeface="Leelawadee" pitchFamily="34" charset="-34"/>
                <a:cs typeface="Leelawadee" pitchFamily="34" charset="-34"/>
              </a:rPr>
              <a:t>/</a:t>
            </a:r>
            <a:r>
              <a:rPr lang="en-US" sz="1400" dirty="0">
                <a:latin typeface="Leelawadee" pitchFamily="34" charset="-34"/>
                <a:cs typeface="Leelawadee" pitchFamily="34" charset="-34"/>
              </a:rPr>
              <a:t>Bloom</a:t>
            </a:r>
            <a:r>
              <a:rPr lang="th-TH" sz="1400" dirty="0">
                <a:latin typeface="Leelawadee" pitchFamily="34" charset="-34"/>
                <a:cs typeface="Leelawadee" pitchFamily="34" charset="-34"/>
              </a:rPr>
              <a:t>/</a:t>
            </a:r>
            <a:r>
              <a:rPr lang="en-US" sz="1400" dirty="0" err="1">
                <a:latin typeface="Leelawadee" pitchFamily="34" charset="-34"/>
                <a:cs typeface="Leelawadee" pitchFamily="34" charset="-34"/>
              </a:rPr>
              <a:t>blooms_taxonomy</a:t>
            </a:r>
            <a:r>
              <a:rPr lang="th-TH" sz="1400" dirty="0">
                <a:latin typeface="Leelawadee" pitchFamily="34" charset="-34"/>
                <a:cs typeface="Leelawadee" pitchFamily="34" charset="-34"/>
              </a:rPr>
              <a:t>.</a:t>
            </a:r>
            <a:r>
              <a:rPr lang="en-US" sz="1400" dirty="0" err="1">
                <a:latin typeface="Leelawadee" pitchFamily="34" charset="-34"/>
                <a:cs typeface="Leelawadee" pitchFamily="34" charset="-34"/>
              </a:rPr>
              <a:t>htm</a:t>
            </a:r>
            <a:endParaRPr lang="th-TH" sz="1400" dirty="0">
              <a:latin typeface="Leelawadee" pitchFamily="34" charset="-34"/>
              <a:cs typeface="Leelawadee" pitchFamily="34" charset="-34"/>
            </a:endParaRPr>
          </a:p>
        </p:txBody>
      </p:sp>
      <p:sp>
        <p:nvSpPr>
          <p:cNvPr id="262151" name="Text Box 7"/>
          <p:cNvSpPr txBox="1">
            <a:spLocks noChangeArrowheads="1"/>
          </p:cNvSpPr>
          <p:nvPr/>
        </p:nvSpPr>
        <p:spPr bwMode="auto">
          <a:xfrm>
            <a:off x="1259632" y="4437112"/>
            <a:ext cx="748883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Leelawadee" pitchFamily="34" charset="-34"/>
                <a:cs typeface="Leelawadee" pitchFamily="34" charset="-34"/>
              </a:rPr>
              <a:t>New Bloom </a:t>
            </a:r>
            <a:r>
              <a:rPr lang="th-TH" sz="2400" dirty="0">
                <a:latin typeface="Leelawadee" pitchFamily="34" charset="-34"/>
                <a:cs typeface="Leelawadee" pitchFamily="34" charset="-34"/>
              </a:rPr>
              <a:t>ในส่วน </a:t>
            </a:r>
            <a:r>
              <a:rPr lang="en-US" sz="2400" dirty="0">
                <a:latin typeface="Leelawadee" pitchFamily="34" charset="-34"/>
                <a:cs typeface="Leelawadee" pitchFamily="34" charset="-34"/>
              </a:rPr>
              <a:t>Cognitive Domain </a:t>
            </a:r>
            <a:r>
              <a:rPr lang="th-TH" sz="2400" dirty="0">
                <a:latin typeface="Leelawadee" pitchFamily="34" charset="-34"/>
                <a:cs typeface="Leelawadee" pitchFamily="34" charset="-34"/>
              </a:rPr>
              <a:t>ปรับปรุงโดย </a:t>
            </a:r>
            <a:r>
              <a:rPr lang="th-TH" sz="2400" dirty="0" err="1">
                <a:latin typeface="Leelawadee" pitchFamily="34" charset="-34"/>
                <a:cs typeface="Leelawadee" pitchFamily="34" charset="-34"/>
              </a:rPr>
              <a:t>Lorin</a:t>
            </a:r>
            <a:r>
              <a:rPr lang="th-TH" sz="2400" dirty="0">
                <a:latin typeface="Leelawadee" pitchFamily="34" charset="-34"/>
                <a:cs typeface="Leelawadee" pitchFamily="34" charset="-34"/>
              </a:rPr>
              <a:t> </a:t>
            </a:r>
            <a:r>
              <a:rPr lang="th-TH" sz="2400" dirty="0" err="1">
                <a:latin typeface="Leelawadee" pitchFamily="34" charset="-34"/>
                <a:cs typeface="Leelawadee" pitchFamily="34" charset="-34"/>
              </a:rPr>
              <a:t>Anderson</a:t>
            </a:r>
            <a:r>
              <a:rPr lang="th-TH" sz="2400" dirty="0">
                <a:latin typeface="Leelawadee" pitchFamily="34" charset="-34"/>
                <a:cs typeface="Leelawadee" pitchFamily="34" charset="-34"/>
              </a:rPr>
              <a:t> (ลูกศิษย์ของ </a:t>
            </a:r>
            <a:r>
              <a:rPr lang="en-US" sz="2400" dirty="0">
                <a:latin typeface="Leelawadee" pitchFamily="34" charset="-34"/>
                <a:cs typeface="Leelawadee" pitchFamily="34" charset="-34"/>
              </a:rPr>
              <a:t>Bloom) </a:t>
            </a:r>
            <a:r>
              <a:rPr lang="th-TH" sz="2400" dirty="0">
                <a:latin typeface="Leelawadee" pitchFamily="34" charset="-34"/>
                <a:cs typeface="Leelawadee" pitchFamily="34" charset="-34"/>
              </a:rPr>
              <a:t>จาก </a:t>
            </a:r>
            <a:r>
              <a:rPr lang="en-US" sz="2400" dirty="0">
                <a:latin typeface="Leelawadee" pitchFamily="34" charset="-34"/>
                <a:cs typeface="Leelawadee" pitchFamily="34" charset="-34"/>
              </a:rPr>
              <a:t>Bloom (1956)</a:t>
            </a:r>
            <a:r>
              <a:rPr lang="th-TH" sz="2400" dirty="0">
                <a:latin typeface="Leelawadee" pitchFamily="34" charset="-34"/>
                <a:cs typeface="Leelawadee" pitchFamily="34" charset="-34"/>
              </a:rPr>
              <a:t> เพื่อให้สอดคล้องกับการศึกษาในศตวรรษที่ </a:t>
            </a:r>
            <a:r>
              <a:rPr lang="en-US" sz="2400" dirty="0">
                <a:latin typeface="Leelawadee" pitchFamily="34" charset="-34"/>
                <a:cs typeface="Leelawadee" pitchFamily="34" charset="-34"/>
              </a:rPr>
              <a:t>21</a:t>
            </a:r>
            <a:r>
              <a:rPr lang="th-TH" sz="2400" dirty="0">
                <a:latin typeface="Leelawadee" pitchFamily="34" charset="-34"/>
                <a:cs typeface="Leelawadee" pitchFamily="34" charset="-34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2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62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62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262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262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146" grpId="0"/>
      <p:bldP spid="262148" grpId="0"/>
      <p:bldP spid="26215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9144000" cy="1295400"/>
          </a:xfrm>
          <a:solidFill>
            <a:schemeClr val="accent5">
              <a:lumMod val="90000"/>
            </a:schemeClr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sz="28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eelawadee" pitchFamily="34" charset="-34"/>
                <a:cs typeface="Leelawadee" pitchFamily="34" charset="-34"/>
              </a:rPr>
              <a:t>พฤติกรรมด้านพุทธิพิสัย (</a:t>
            </a:r>
            <a:r>
              <a:rPr lang="en-US" sz="28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eelawadee" pitchFamily="34" charset="-34"/>
                <a:cs typeface="Leelawadee" pitchFamily="34" charset="-34"/>
              </a:rPr>
              <a:t>Cognitive  Domain)</a:t>
            </a:r>
            <a:endParaRPr lang="th-TH" sz="28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eelawadee" pitchFamily="34" charset="-34"/>
              <a:cs typeface="Leelawadee" pitchFamily="34" charset="-34"/>
            </a:endParaRPr>
          </a:p>
        </p:txBody>
      </p:sp>
      <p:sp>
        <p:nvSpPr>
          <p:cNvPr id="20483" name="Rectangle 3"/>
          <p:cNvSpPr>
            <a:spLocks noGrp="1"/>
          </p:cNvSpPr>
          <p:nvPr>
            <p:ph type="subTitle" idx="4294967295"/>
          </p:nvPr>
        </p:nvSpPr>
        <p:spPr>
          <a:xfrm>
            <a:off x="0" y="1219200"/>
            <a:ext cx="9144000" cy="563880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lang="th-TH" sz="2300" b="1" dirty="0" smtClean="0">
                <a:solidFill>
                  <a:srgbClr val="A50021"/>
                </a:solidFill>
                <a:latin typeface="Leelawadee" pitchFamily="34" charset="-34"/>
                <a:cs typeface="Leelawadee" pitchFamily="34" charset="-34"/>
              </a:rPr>
              <a:t>ตัวอย่างคำที่แสดงถึงพฤติกรรมด้านพุทธิพิสัย</a:t>
            </a:r>
            <a:r>
              <a:rPr lang="th-TH" sz="2300" b="1" dirty="0" smtClean="0">
                <a:solidFill>
                  <a:srgbClr val="990099"/>
                </a:solidFill>
                <a:latin typeface="Leelawadee" pitchFamily="34" charset="-34"/>
                <a:cs typeface="Leelawadee" pitchFamily="34" charset="-34"/>
              </a:rPr>
              <a:t> 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lang="th-TH" sz="2300" b="1" dirty="0" smtClean="0">
                <a:solidFill>
                  <a:srgbClr val="0070C0"/>
                </a:solidFill>
                <a:latin typeface="Leelawadee" pitchFamily="34" charset="-34"/>
                <a:cs typeface="Leelawadee" pitchFamily="34" charset="-34"/>
              </a:rPr>
              <a:t>1. รู้-จำ</a:t>
            </a:r>
            <a:r>
              <a:rPr lang="en-US" sz="2300" b="1" dirty="0" smtClean="0">
                <a:solidFill>
                  <a:srgbClr val="990099"/>
                </a:solidFill>
                <a:latin typeface="Leelawadee" pitchFamily="34" charset="-34"/>
                <a:cs typeface="Leelawadee" pitchFamily="34" charset="-34"/>
              </a:rPr>
              <a:t>:</a:t>
            </a:r>
            <a:r>
              <a:rPr lang="th-TH" sz="2300" b="1" dirty="0" smtClean="0">
                <a:solidFill>
                  <a:srgbClr val="990099"/>
                </a:solidFill>
                <a:latin typeface="Leelawadee" pitchFamily="34" charset="-34"/>
                <a:cs typeface="Leelawadee" pitchFamily="34" charset="-34"/>
              </a:rPr>
              <a:t>ให้นิยาม บรรยาย บอก ชี้บ่ง บัญญัติ  เลือก  จับคู่  เรียกชื่อ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lang="th-TH" sz="2300" b="1" dirty="0" smtClean="0">
                <a:solidFill>
                  <a:srgbClr val="0070C0"/>
                </a:solidFill>
                <a:latin typeface="Leelawadee" pitchFamily="34" charset="-34"/>
                <a:cs typeface="Leelawadee" pitchFamily="34" charset="-34"/>
              </a:rPr>
              <a:t>2. เข้าใจ</a:t>
            </a:r>
            <a:r>
              <a:rPr lang="th-TH" sz="2300" b="1" dirty="0" smtClean="0">
                <a:solidFill>
                  <a:srgbClr val="990099"/>
                </a:solidFill>
                <a:latin typeface="Leelawadee" pitchFamily="34" charset="-34"/>
                <a:cs typeface="Leelawadee" pitchFamily="34" charset="-34"/>
              </a:rPr>
              <a:t>: บอกความแตกต่าง  ขยายความ  ยกตัวอย่าง ทำนาย สรุป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lang="th-TH" sz="2300" b="1" dirty="0" smtClean="0">
                <a:solidFill>
                  <a:srgbClr val="0070C0"/>
                </a:solidFill>
                <a:latin typeface="Leelawadee" pitchFamily="34" charset="-34"/>
                <a:cs typeface="Leelawadee" pitchFamily="34" charset="-34"/>
              </a:rPr>
              <a:t>3. นำไปใช้</a:t>
            </a:r>
            <a:r>
              <a:rPr lang="th-TH" sz="2300" b="1" dirty="0" smtClean="0">
                <a:solidFill>
                  <a:srgbClr val="990099"/>
                </a:solidFill>
                <a:latin typeface="Leelawadee" pitchFamily="34" charset="-34"/>
                <a:cs typeface="Leelawadee" pitchFamily="34" charset="-34"/>
              </a:rPr>
              <a:t>: ปฏิบัติการ  สาธิต  ใช้เครื่องมือ  แก้ปัญหา  ผลิต  แสดง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lang="th-TH" sz="2300" b="1" dirty="0" smtClean="0">
                <a:solidFill>
                  <a:srgbClr val="0070C0"/>
                </a:solidFill>
                <a:latin typeface="Leelawadee" pitchFamily="34" charset="-34"/>
                <a:cs typeface="Leelawadee" pitchFamily="34" charset="-34"/>
              </a:rPr>
              <a:t>4.วิเคราะห์</a:t>
            </a:r>
            <a:r>
              <a:rPr lang="th-TH" sz="2300" b="1" dirty="0" smtClean="0">
                <a:solidFill>
                  <a:srgbClr val="990099"/>
                </a:solidFill>
                <a:latin typeface="Leelawadee" pitchFamily="34" charset="-34"/>
                <a:cs typeface="Leelawadee" pitchFamily="34" charset="-34"/>
              </a:rPr>
              <a:t>: แยก  คัดเลือก  แบ่งย่อย  หาองค์ประกอบ  หาหลักการ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lang="th-TH" sz="2300" b="1" dirty="0" smtClean="0">
                <a:solidFill>
                  <a:srgbClr val="0070C0"/>
                </a:solidFill>
                <a:latin typeface="Leelawadee" pitchFamily="34" charset="-34"/>
                <a:cs typeface="Leelawadee" pitchFamily="34" charset="-34"/>
              </a:rPr>
              <a:t>5.สังเคราะห์</a:t>
            </a:r>
            <a:r>
              <a:rPr lang="th-TH" sz="2300" b="1" dirty="0" smtClean="0">
                <a:solidFill>
                  <a:srgbClr val="990099"/>
                </a:solidFill>
                <a:latin typeface="Leelawadee" pitchFamily="34" charset="-34"/>
                <a:cs typeface="Leelawadee" pitchFamily="34" charset="-34"/>
              </a:rPr>
              <a:t>: จัดกลุ่มพวก  รวบรวมเป็นกลุ่ม  สร้าง  เขียนใหม่  สรุป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lang="th-TH" sz="2300" b="1" dirty="0" smtClean="0">
                <a:solidFill>
                  <a:srgbClr val="0070C0"/>
                </a:solidFill>
                <a:latin typeface="Leelawadee" pitchFamily="34" charset="-34"/>
                <a:cs typeface="Leelawadee" pitchFamily="34" charset="-34"/>
              </a:rPr>
              <a:t>6.ประเมินค่า</a:t>
            </a:r>
            <a:r>
              <a:rPr lang="th-TH" sz="2300" b="1" dirty="0" smtClean="0">
                <a:solidFill>
                  <a:srgbClr val="990099"/>
                </a:solidFill>
                <a:latin typeface="Leelawadee" pitchFamily="34" charset="-34"/>
                <a:cs typeface="Leelawadee" pitchFamily="34" charset="-34"/>
              </a:rPr>
              <a:t>: เปรียบเทียบ  ประเมิน  วิจารณ์  ให้เหตุผล โต้แย้ง</a:t>
            </a:r>
            <a:endParaRPr lang="th-TH" sz="2300" b="1" dirty="0" smtClean="0">
              <a:latin typeface="Leelawadee" pitchFamily="34" charset="-34"/>
              <a:cs typeface="Leelawadee" pitchFamily="34" charset="-34"/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nimBg="1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1169</TotalTime>
  <Words>994</Words>
  <Application>Microsoft Office PowerPoint</Application>
  <PresentationFormat>นำเสนอทางหน้าจอ (4:3)</PresentationFormat>
  <Paragraphs>168</Paragraphs>
  <Slides>20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20</vt:i4>
      </vt:variant>
    </vt:vector>
  </HeadingPairs>
  <TitlesOfParts>
    <vt:vector size="21" baseType="lpstr">
      <vt:lpstr>Diseño predeterminado</vt:lpstr>
      <vt:lpstr>การเขียนวัตถุประสงค์เชิงพฤติกรรมตามกรอบ TQF</vt:lpstr>
      <vt:lpstr>ลำดับการนำเสนอ</vt:lpstr>
      <vt:lpstr>วัตถุประสงค์ทางการศึกษา</vt:lpstr>
      <vt:lpstr>ด้านพุทธิพิสัย หรือด้านความรู้ ความคิด  (Cognitive Domain)</vt:lpstr>
      <vt:lpstr>ด้านจิตพิสัย หรือ ด้านอารมณ์ความรู้สึก  (Affective Domain)</vt:lpstr>
      <vt:lpstr>ด้านทักษะพิสัย หรือ ด้านปฏิบัติการ  (Psychomotor Domain)</vt:lpstr>
      <vt:lpstr>จุดมุ่งหมายของการวัดและประเมินผล</vt:lpstr>
      <vt:lpstr>ภาพนิ่ง 8</vt:lpstr>
      <vt:lpstr>พฤติกรรมด้านพุทธิพิสัย (Cognitive  Domain)</vt:lpstr>
      <vt:lpstr>ผลลัพธ์การเรียนรู้ตาม TQF</vt:lpstr>
      <vt:lpstr>คำกริยาเชิงพฤติกรรมตามวัตถุประสงค์การเรียนรู้</vt:lpstr>
      <vt:lpstr>วิธีสอน/เทคนิคการสอน</vt:lpstr>
      <vt:lpstr>วิธีสอน/เทคนิคการสอน</vt:lpstr>
      <vt:lpstr>วิธีสอน/เทคนิคการสอน</vt:lpstr>
      <vt:lpstr>วิธีสอน/เทคนิคการสอน</vt:lpstr>
      <vt:lpstr>Workshop </vt:lpstr>
      <vt:lpstr>กิจกรรมกลุ่ม </vt:lpstr>
      <vt:lpstr>ภาพนิ่ง 18</vt:lpstr>
      <vt:lpstr>การเขียนวัตถุประสงค์การเรียนรู้</vt:lpstr>
      <vt:lpstr>ภาพนิ่ง 20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user</cp:lastModifiedBy>
  <cp:revision>65</cp:revision>
  <dcterms:created xsi:type="dcterms:W3CDTF">2009-10-07T17:55:06Z</dcterms:created>
  <dcterms:modified xsi:type="dcterms:W3CDTF">2012-12-08T06:51:06Z</dcterms:modified>
</cp:coreProperties>
</file>